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0" r:id="rId2"/>
    <p:sldMasterId id="2147483705" r:id="rId3"/>
    <p:sldMasterId id="2147483712" r:id="rId4"/>
    <p:sldMasterId id="2147483720" r:id="rId5"/>
  </p:sldMasterIdLst>
  <p:notesMasterIdLst>
    <p:notesMasterId r:id="rId20"/>
  </p:notesMasterIdLst>
  <p:handoutMasterIdLst>
    <p:handoutMasterId r:id="rId21"/>
  </p:handoutMasterIdLst>
  <p:sldIdLst>
    <p:sldId id="263" r:id="rId6"/>
    <p:sldId id="882" r:id="rId7"/>
    <p:sldId id="883" r:id="rId8"/>
    <p:sldId id="288" r:id="rId9"/>
    <p:sldId id="822" r:id="rId10"/>
    <p:sldId id="887" r:id="rId11"/>
    <p:sldId id="908" r:id="rId12"/>
    <p:sldId id="909" r:id="rId13"/>
    <p:sldId id="903" r:id="rId14"/>
    <p:sldId id="912" r:id="rId15"/>
    <p:sldId id="914" r:id="rId16"/>
    <p:sldId id="745" r:id="rId17"/>
    <p:sldId id="916" r:id="rId18"/>
    <p:sldId id="89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ADE4"/>
    <a:srgbClr val="D99025"/>
    <a:srgbClr val="CF8C07"/>
    <a:srgbClr val="AC7C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9EA6F-680E-4272-AA52-A5452130816E}" v="342" dt="2019-05-21T08:41:02.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883" autoAdjust="0"/>
  </p:normalViewPr>
  <p:slideViewPr>
    <p:cSldViewPr snapToGrid="0">
      <p:cViewPr varScale="1">
        <p:scale>
          <a:sx n="64" d="100"/>
          <a:sy n="64" d="100"/>
        </p:scale>
        <p:origin x="12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mund Mair" userId="8cce8ab1-9d29-463b-ade3-ce8a2819e520" providerId="ADAL" clId="{8F2839F5-BB22-4986-8CB5-8B85A45D2185}"/>
    <pc:docChg chg="delSld modSld">
      <pc:chgData name="Raimund Mair" userId="8cce8ab1-9d29-463b-ade3-ce8a2819e520" providerId="ADAL" clId="{8F2839F5-BB22-4986-8CB5-8B85A45D2185}" dt="2019-05-19T15:23:25.133" v="74" actId="2696"/>
      <pc:docMkLst>
        <pc:docMk/>
      </pc:docMkLst>
      <pc:sldChg chg="modSp">
        <pc:chgData name="Raimund Mair" userId="8cce8ab1-9d29-463b-ade3-ce8a2819e520" providerId="ADAL" clId="{8F2839F5-BB22-4986-8CB5-8B85A45D2185}" dt="2019-05-19T15:22:49.376" v="32" actId="1035"/>
        <pc:sldMkLst>
          <pc:docMk/>
          <pc:sldMk cId="422629254" sldId="263"/>
        </pc:sldMkLst>
        <pc:picChg chg="mod">
          <ac:chgData name="Raimund Mair" userId="8cce8ab1-9d29-463b-ade3-ce8a2819e520" providerId="ADAL" clId="{8F2839F5-BB22-4986-8CB5-8B85A45D2185}" dt="2019-05-19T15:22:49.376" v="32" actId="1035"/>
          <ac:picMkLst>
            <pc:docMk/>
            <pc:sldMk cId="422629254" sldId="263"/>
            <ac:picMk id="9" creationId="{B0654A16-E08F-4E8B-A30F-D49C3577A43C}"/>
          </ac:picMkLst>
        </pc:picChg>
      </pc:sldChg>
      <pc:sldChg chg="del">
        <pc:chgData name="Raimund Mair" userId="8cce8ab1-9d29-463b-ade3-ce8a2819e520" providerId="ADAL" clId="{8F2839F5-BB22-4986-8CB5-8B85A45D2185}" dt="2019-05-19T15:23:10.754" v="33" actId="2696"/>
        <pc:sldMkLst>
          <pc:docMk/>
          <pc:sldMk cId="1958718967" sldId="903"/>
        </pc:sldMkLst>
      </pc:sldChg>
      <pc:sldMasterChg chg="delSldLayout">
        <pc:chgData name="Raimund Mair" userId="8cce8ab1-9d29-463b-ade3-ce8a2819e520" providerId="ADAL" clId="{8F2839F5-BB22-4986-8CB5-8B85A45D2185}" dt="2019-05-19T15:23:23.149" v="61" actId="2696"/>
        <pc:sldMasterMkLst>
          <pc:docMk/>
          <pc:sldMasterMk cId="3490713484" sldId="2147483686"/>
        </pc:sldMasterMkLst>
      </pc:sldMasterChg>
      <pc:sldMasterChg chg="delSldLayout">
        <pc:chgData name="Raimund Mair" userId="8cce8ab1-9d29-463b-ade3-ce8a2819e520" providerId="ADAL" clId="{8F2839F5-BB22-4986-8CB5-8B85A45D2185}" dt="2019-05-19T15:23:23.287" v="69" actId="2696"/>
        <pc:sldMasterMkLst>
          <pc:docMk/>
          <pc:sldMasterMk cId="1695617971" sldId="2147483720"/>
        </pc:sldMasterMkLst>
      </pc:sldMasterChg>
    </pc:docChg>
  </pc:docChgLst>
  <pc:docChgLst>
    <pc:chgData name="Raimund Mair" userId="8cce8ab1-9d29-463b-ade3-ce8a2819e520" providerId="ADAL" clId="{8EA9EA6F-680E-4272-AA52-A5452130816E}"/>
    <pc:docChg chg="custSel modSld">
      <pc:chgData name="Raimund Mair" userId="8cce8ab1-9d29-463b-ade3-ce8a2819e520" providerId="ADAL" clId="{8EA9EA6F-680E-4272-AA52-A5452130816E}" dt="2019-05-21T08:41:02.872" v="265" actId="14100"/>
      <pc:docMkLst>
        <pc:docMk/>
      </pc:docMkLst>
      <pc:sldChg chg="modSp">
        <pc:chgData name="Raimund Mair" userId="8cce8ab1-9d29-463b-ade3-ce8a2819e520" providerId="ADAL" clId="{8EA9EA6F-680E-4272-AA52-A5452130816E}" dt="2019-05-21T08:41:02.872" v="265" actId="14100"/>
        <pc:sldMkLst>
          <pc:docMk/>
          <pc:sldMk cId="163198639" sldId="822"/>
        </pc:sldMkLst>
        <pc:spChg chg="mod">
          <ac:chgData name="Raimund Mair" userId="8cce8ab1-9d29-463b-ade3-ce8a2819e520" providerId="ADAL" clId="{8EA9EA6F-680E-4272-AA52-A5452130816E}" dt="2019-05-21T08:40:49.658" v="261" actId="14100"/>
          <ac:spMkLst>
            <pc:docMk/>
            <pc:sldMk cId="163198639" sldId="822"/>
            <ac:spMk id="77" creationId="{00000000-0000-0000-0000-000000000000}"/>
          </ac:spMkLst>
        </pc:spChg>
        <pc:spChg chg="mod">
          <ac:chgData name="Raimund Mair" userId="8cce8ab1-9d29-463b-ade3-ce8a2819e520" providerId="ADAL" clId="{8EA9EA6F-680E-4272-AA52-A5452130816E}" dt="2019-05-21T08:40:54.989" v="263" actId="14100"/>
          <ac:spMkLst>
            <pc:docMk/>
            <pc:sldMk cId="163198639" sldId="822"/>
            <ac:spMk id="105" creationId="{00000000-0000-0000-0000-000000000000}"/>
          </ac:spMkLst>
        </pc:spChg>
        <pc:spChg chg="mod">
          <ac:chgData name="Raimund Mair" userId="8cce8ab1-9d29-463b-ade3-ce8a2819e520" providerId="ADAL" clId="{8EA9EA6F-680E-4272-AA52-A5452130816E}" dt="2019-05-21T08:41:02.872" v="265" actId="14100"/>
          <ac:spMkLst>
            <pc:docMk/>
            <pc:sldMk cId="163198639" sldId="822"/>
            <ac:spMk id="161" creationId="{00000000-0000-0000-0000-000000000000}"/>
          </ac:spMkLst>
        </pc:spChg>
      </pc:sldChg>
      <pc:sldChg chg="modSp">
        <pc:chgData name="Raimund Mair" userId="8cce8ab1-9d29-463b-ade3-ce8a2819e520" providerId="ADAL" clId="{8EA9EA6F-680E-4272-AA52-A5452130816E}" dt="2019-05-20T13:37:40.987" v="259" actId="255"/>
        <pc:sldMkLst>
          <pc:docMk/>
          <pc:sldMk cId="711407241" sldId="904"/>
        </pc:sldMkLst>
        <pc:spChg chg="mod">
          <ac:chgData name="Raimund Mair" userId="8cce8ab1-9d29-463b-ade3-ce8a2819e520" providerId="ADAL" clId="{8EA9EA6F-680E-4272-AA52-A5452130816E}" dt="2019-05-20T13:36:48.039" v="225" actId="1036"/>
          <ac:spMkLst>
            <pc:docMk/>
            <pc:sldMk cId="711407241" sldId="904"/>
            <ac:spMk id="6" creationId="{6EBCFA59-D126-49EC-BA04-7B60FF585F21}"/>
          </ac:spMkLst>
        </pc:spChg>
        <pc:spChg chg="mod">
          <ac:chgData name="Raimund Mair" userId="8cce8ab1-9d29-463b-ade3-ce8a2819e520" providerId="ADAL" clId="{8EA9EA6F-680E-4272-AA52-A5452130816E}" dt="2019-05-20T13:36:48.039" v="225" actId="1036"/>
          <ac:spMkLst>
            <pc:docMk/>
            <pc:sldMk cId="711407241" sldId="904"/>
            <ac:spMk id="7" creationId="{FE90294B-4F25-4460-99E9-AD7D7544A2F7}"/>
          </ac:spMkLst>
        </pc:spChg>
        <pc:spChg chg="mod">
          <ac:chgData name="Raimund Mair" userId="8cce8ab1-9d29-463b-ade3-ce8a2819e520" providerId="ADAL" clId="{8EA9EA6F-680E-4272-AA52-A5452130816E}" dt="2019-05-20T13:37:20.817" v="257" actId="1036"/>
          <ac:spMkLst>
            <pc:docMk/>
            <pc:sldMk cId="711407241" sldId="904"/>
            <ac:spMk id="8" creationId="{3200BD2C-EC92-48DC-B8AA-1BADFBE9A561}"/>
          </ac:spMkLst>
        </pc:spChg>
        <pc:spChg chg="mod">
          <ac:chgData name="Raimund Mair" userId="8cce8ab1-9d29-463b-ade3-ce8a2819e520" providerId="ADAL" clId="{8EA9EA6F-680E-4272-AA52-A5452130816E}" dt="2019-05-20T13:37:40.987" v="259" actId="255"/>
          <ac:spMkLst>
            <pc:docMk/>
            <pc:sldMk cId="711407241" sldId="904"/>
            <ac:spMk id="14" creationId="{2E17BE79-BBB4-47A4-B6E2-A15F54F6B6AA}"/>
          </ac:spMkLst>
        </pc:spChg>
        <pc:picChg chg="mod">
          <ac:chgData name="Raimund Mair" userId="8cce8ab1-9d29-463b-ade3-ce8a2819e520" providerId="ADAL" clId="{8EA9EA6F-680E-4272-AA52-A5452130816E}" dt="2019-05-20T13:36:48.039" v="225" actId="1036"/>
          <ac:picMkLst>
            <pc:docMk/>
            <pc:sldMk cId="711407241" sldId="904"/>
            <ac:picMk id="9" creationId="{F42E7D10-E9F4-41CF-9FA7-E414537BCB60}"/>
          </ac:picMkLst>
        </pc:picChg>
      </pc:sldChg>
      <pc:sldChg chg="modSp">
        <pc:chgData name="Raimund Mair" userId="8cce8ab1-9d29-463b-ade3-ce8a2819e520" providerId="ADAL" clId="{8EA9EA6F-680E-4272-AA52-A5452130816E}" dt="2019-05-20T10:52:06.288" v="116" actId="1036"/>
        <pc:sldMkLst>
          <pc:docMk/>
          <pc:sldMk cId="3811180119" sldId="909"/>
        </pc:sldMkLst>
        <pc:spChg chg="mod">
          <ac:chgData name="Raimund Mair" userId="8cce8ab1-9d29-463b-ade3-ce8a2819e520" providerId="ADAL" clId="{8EA9EA6F-680E-4272-AA52-A5452130816E}" dt="2019-05-20T10:52:06.288" v="116" actId="1036"/>
          <ac:spMkLst>
            <pc:docMk/>
            <pc:sldMk cId="3811180119" sldId="909"/>
            <ac:spMk id="6" creationId="{0CC6F575-323E-4777-89A7-868D46B74F27}"/>
          </ac:spMkLst>
        </pc:spChg>
      </pc:sldChg>
      <pc:sldChg chg="modSp">
        <pc:chgData name="Raimund Mair" userId="8cce8ab1-9d29-463b-ade3-ce8a2819e520" providerId="ADAL" clId="{8EA9EA6F-680E-4272-AA52-A5452130816E}" dt="2019-05-20T10:51:03.376" v="92" actId="20577"/>
        <pc:sldMkLst>
          <pc:docMk/>
          <pc:sldMk cId="110934821" sldId="912"/>
        </pc:sldMkLst>
        <pc:spChg chg="mod">
          <ac:chgData name="Raimund Mair" userId="8cce8ab1-9d29-463b-ade3-ce8a2819e520" providerId="ADAL" clId="{8EA9EA6F-680E-4272-AA52-A5452130816E}" dt="2019-05-20T10:51:03.376" v="92" actId="20577"/>
          <ac:spMkLst>
            <pc:docMk/>
            <pc:sldMk cId="110934821" sldId="912"/>
            <ac:spMk id="6" creationId="{0CC6F575-323E-4777-89A7-868D46B74F27}"/>
          </ac:spMkLst>
        </pc:spChg>
      </pc:sldChg>
      <pc:sldChg chg="modSp">
        <pc:chgData name="Raimund Mair" userId="8cce8ab1-9d29-463b-ade3-ce8a2819e520" providerId="ADAL" clId="{8EA9EA6F-680E-4272-AA52-A5452130816E}" dt="2019-05-20T10:51:17.855" v="104" actId="20577"/>
        <pc:sldMkLst>
          <pc:docMk/>
          <pc:sldMk cId="880313691" sldId="914"/>
        </pc:sldMkLst>
        <pc:spChg chg="mod">
          <ac:chgData name="Raimund Mair" userId="8cce8ab1-9d29-463b-ade3-ce8a2819e520" providerId="ADAL" clId="{8EA9EA6F-680E-4272-AA52-A5452130816E}" dt="2019-05-20T10:51:17.855" v="104" actId="20577"/>
          <ac:spMkLst>
            <pc:docMk/>
            <pc:sldMk cId="880313691" sldId="914"/>
            <ac:spMk id="6" creationId="{0CC6F575-323E-4777-89A7-868D46B74F2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A248B3-02B4-4926-84E8-7DC3FA1B46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7B31A1-8D71-4B0A-B133-EE1853ABD4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340901-255C-42D8-A16A-C7B590EC7D2E}" type="datetimeFigureOut">
              <a:rPr lang="en-US" smtClean="0"/>
              <a:t>5/21/2019</a:t>
            </a:fld>
            <a:endParaRPr lang="en-US"/>
          </a:p>
        </p:txBody>
      </p:sp>
      <p:sp>
        <p:nvSpPr>
          <p:cNvPr id="4" name="Footer Placeholder 3">
            <a:extLst>
              <a:ext uri="{FF2B5EF4-FFF2-40B4-BE49-F238E27FC236}">
                <a16:creationId xmlns:a16="http://schemas.microsoft.com/office/drawing/2014/main" id="{400B0479-6676-457D-A3D9-D67879D10D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FF161B-B32D-4246-853C-D1C70E155B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8B3A13-9DEB-4699-A43B-C3E656DD3EEB}" type="slidenum">
              <a:rPr lang="en-US" smtClean="0"/>
              <a:t>‹#›</a:t>
            </a:fld>
            <a:endParaRPr lang="en-US"/>
          </a:p>
        </p:txBody>
      </p:sp>
    </p:spTree>
    <p:extLst>
      <p:ext uri="{BB962C8B-B14F-4D97-AF65-F5344CB8AC3E}">
        <p14:creationId xmlns:p14="http://schemas.microsoft.com/office/powerpoint/2010/main" val="165279937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14959-AE90-4D69-ADF5-979A28CA552D}" type="datetimeFigureOut">
              <a:rPr lang="en-US" smtClean="0"/>
              <a:t>5/21/2019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2AF57-61A0-4DBD-83DB-35A16BFEBE4D}" type="slidenum">
              <a:rPr lang="en-US" smtClean="0"/>
              <a:t>‹#›</a:t>
            </a:fld>
            <a:endParaRPr lang="en-US"/>
          </a:p>
        </p:txBody>
      </p:sp>
    </p:spTree>
    <p:extLst>
      <p:ext uri="{BB962C8B-B14F-4D97-AF65-F5344CB8AC3E}">
        <p14:creationId xmlns:p14="http://schemas.microsoft.com/office/powerpoint/2010/main" val="5941142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401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of the economic costs of water insecurity globally. Some of these costs are easier to quantify than others. For instance there is still no global assessment of the costs of freshwater ecosystem degradation and pollution.</a:t>
            </a:r>
          </a:p>
        </p:txBody>
      </p:sp>
    </p:spTree>
    <p:extLst>
      <p:ext uri="{BB962C8B-B14F-4D97-AF65-F5344CB8AC3E}">
        <p14:creationId xmlns:p14="http://schemas.microsoft.com/office/powerpoint/2010/main" val="151446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After 4 years of coming together as a Global Practice, we have now taken stock, analyzed our comparative advantages and lessons from implementation, to launch today, on behalf of all staff of the GP, our updated Strategic Action Plan for Water.</a:t>
            </a:r>
          </a:p>
          <a:p>
            <a:pPr lvl="0"/>
            <a:endParaRPr lang="en-US" sz="1200" kern="1200" dirty="0">
              <a:solidFill>
                <a:schemeClr val="tx1"/>
              </a:solidFill>
              <a:effectLst/>
              <a:latin typeface="+mn-lt"/>
              <a:ea typeface="+mn-ea"/>
              <a:cs typeface="+mn-cs"/>
            </a:endParaRPr>
          </a:p>
          <a:p>
            <a:r>
              <a:rPr lang="en-US" dirty="0"/>
              <a:t>Our vision remains a Water Secure World for All, as an implementation arm of all water related SDGs and the global climate commitments.</a:t>
            </a:r>
          </a:p>
          <a:p>
            <a:endParaRPr lang="en-US" dirty="0"/>
          </a:p>
          <a:p>
            <a:r>
              <a:rPr lang="en-US" dirty="0"/>
              <a:t>We will deliver this vision through three inter-related pillars:</a:t>
            </a:r>
          </a:p>
          <a:p>
            <a:pPr marL="228600" indent="-228600">
              <a:buAutoNum type="arabicPeriod"/>
            </a:pPr>
            <a:r>
              <a:rPr lang="en-US" dirty="0"/>
              <a:t>Sustain Water Resources</a:t>
            </a:r>
          </a:p>
          <a:p>
            <a:pPr marL="228600" indent="-228600">
              <a:buAutoNum type="arabicPeriod"/>
            </a:pPr>
            <a:r>
              <a:rPr lang="en-US" dirty="0"/>
              <a:t>Deliver Services</a:t>
            </a:r>
          </a:p>
          <a:p>
            <a:pPr marL="228600" indent="-228600">
              <a:buAutoNum type="arabicPeriod"/>
            </a:pPr>
            <a:r>
              <a:rPr lang="en-US" dirty="0"/>
              <a:t>Build Resilience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56C86-1832-43A2-8D6A-4981C2F69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89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CE920-BC4E-4EF0-973E-FD48CA1CE24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3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709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B22A6C-524F-4802-AAE1-BFD1F0C0DCF6}"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65249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22A6C-524F-4802-AAE1-BFD1F0C0DCF6}"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230254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22A6C-524F-4802-AAE1-BFD1F0C0DCF6}"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28066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6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Pic08_02">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1" y="-1"/>
            <a:ext cx="9143999" cy="5069305"/>
          </a:xfrm>
          <a:prstGeom prst="rect">
            <a:avLst/>
          </a:prstGeom>
          <a:solidFill>
            <a:schemeClr val="bg1">
              <a:lumMod val="85000"/>
            </a:schemeClr>
          </a:solidFill>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18729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Here (Arial 30, Bold)</a:t>
            </a:r>
          </a:p>
        </p:txBody>
      </p:sp>
      <p:sp>
        <p:nvSpPr>
          <p:cNvPr id="5" name="Text Placeholder 4"/>
          <p:cNvSpPr>
            <a:spLocks noGrp="1"/>
          </p:cNvSpPr>
          <p:nvPr>
            <p:ph type="body" sz="quarter" idx="11" hasCustomPrompt="1"/>
          </p:nvPr>
        </p:nvSpPr>
        <p:spPr>
          <a:xfrm>
            <a:off x="457201" y="1466850"/>
            <a:ext cx="8229600" cy="4592638"/>
          </a:xfr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1pPr>
            <a:lvl2pPr>
              <a:defRPr>
                <a:solidFill>
                  <a:schemeClr val="bg2"/>
                </a:solidFill>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19236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Here (Arial 30, Bold)</a:t>
            </a:r>
          </a:p>
        </p:txBody>
      </p:sp>
      <p:sp>
        <p:nvSpPr>
          <p:cNvPr id="8"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
        <p:nvSpPr>
          <p:cNvPr id="10" name="Content Placeholder 9"/>
          <p:cNvSpPr>
            <a:spLocks noGrp="1"/>
          </p:cNvSpPr>
          <p:nvPr>
            <p:ph sz="quarter" idx="12" hasCustomPrompt="1"/>
          </p:nvPr>
        </p:nvSpPr>
        <p:spPr>
          <a:xfrm>
            <a:off x="457200" y="1448563"/>
            <a:ext cx="8229600" cy="4560887"/>
          </a:xfrm>
        </p:spPr>
        <p:txBody>
          <a:bodyPr/>
          <a:lstStyle>
            <a:lvl1pPr marL="0" indent="0">
              <a:buNone/>
              <a:defRPr baseline="0"/>
            </a:lvl1pPr>
          </a:lstStyle>
          <a:p>
            <a:pPr lvl="0"/>
            <a:r>
              <a:rPr lang="en-US" dirty="0"/>
              <a:t>Picture, Graph, etc.</a:t>
            </a:r>
          </a:p>
        </p:txBody>
      </p:sp>
    </p:spTree>
    <p:extLst>
      <p:ext uri="{BB962C8B-B14F-4D97-AF65-F5344CB8AC3E}">
        <p14:creationId xmlns:p14="http://schemas.microsoft.com/office/powerpoint/2010/main" val="3474253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57200" y="1600200"/>
            <a:ext cx="4038600" cy="4525963"/>
          </a:xfr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1639713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Two Content Slid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3"/>
          <p:cNvSpPr>
            <a:spLocks noGrp="1"/>
          </p:cNvSpPr>
          <p:nvPr>
            <p:ph type="sldNum" sz="quarter" idx="10"/>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2742116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Here (Arial 30, Bold)</a:t>
            </a:r>
          </a:p>
        </p:txBody>
      </p:sp>
      <p:sp>
        <p:nvSpPr>
          <p:cNvPr id="5" name="Text Placeholder 4"/>
          <p:cNvSpPr>
            <a:spLocks noGrp="1"/>
          </p:cNvSpPr>
          <p:nvPr>
            <p:ph type="body" sz="quarter" idx="11" hasCustomPrompt="1"/>
          </p:nvPr>
        </p:nvSpPr>
        <p:spPr>
          <a:xfrm>
            <a:off x="457201" y="1466850"/>
            <a:ext cx="8229600" cy="4592638"/>
          </a:xfr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1pPr>
            <a:lvl2pPr>
              <a:defRPr>
                <a:solidFill>
                  <a:schemeClr val="bg2"/>
                </a:solidFill>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2456123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Here (Arial 30, Bold)</a:t>
            </a:r>
          </a:p>
        </p:txBody>
      </p:sp>
      <p:sp>
        <p:nvSpPr>
          <p:cNvPr id="8"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
        <p:nvSpPr>
          <p:cNvPr id="10" name="Content Placeholder 9"/>
          <p:cNvSpPr>
            <a:spLocks noGrp="1"/>
          </p:cNvSpPr>
          <p:nvPr>
            <p:ph sz="quarter" idx="12" hasCustomPrompt="1"/>
          </p:nvPr>
        </p:nvSpPr>
        <p:spPr>
          <a:xfrm>
            <a:off x="457200" y="1448563"/>
            <a:ext cx="8229600" cy="4560887"/>
          </a:xfrm>
        </p:spPr>
        <p:txBody>
          <a:bodyPr/>
          <a:lstStyle>
            <a:lvl1pPr marL="0" indent="0">
              <a:buNone/>
              <a:defRPr baseline="0"/>
            </a:lvl1pPr>
          </a:lstStyle>
          <a:p>
            <a:pPr lvl="0"/>
            <a:r>
              <a:rPr lang="en-US" dirty="0"/>
              <a:t>Picture, Graph, etc.</a:t>
            </a:r>
          </a:p>
        </p:txBody>
      </p:sp>
    </p:spTree>
    <p:extLst>
      <p:ext uri="{BB962C8B-B14F-4D97-AF65-F5344CB8AC3E}">
        <p14:creationId xmlns:p14="http://schemas.microsoft.com/office/powerpoint/2010/main" val="300506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22A6C-524F-4802-AAE1-BFD1F0C0DCF6}"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2750551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57200" y="1600200"/>
            <a:ext cx="4038600" cy="4525963"/>
          </a:xfr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1641517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Slid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3"/>
          <p:cNvSpPr>
            <a:spLocks noGrp="1"/>
          </p:cNvSpPr>
          <p:nvPr>
            <p:ph type="sldNum" sz="quarter" idx="10"/>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30629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ark Blue Title Slide">
    <p:spTree>
      <p:nvGrpSpPr>
        <p:cNvPr id="1" name=""/>
        <p:cNvGrpSpPr/>
        <p:nvPr/>
      </p:nvGrpSpPr>
      <p:grpSpPr>
        <a:xfrm>
          <a:off x="0" y="0"/>
          <a:ext cx="0" cy="0"/>
          <a:chOff x="0" y="0"/>
          <a:chExt cx="0" cy="0"/>
        </a:xfrm>
      </p:grpSpPr>
      <p:sp>
        <p:nvSpPr>
          <p:cNvPr id="5" name="Rectangle 5"/>
          <p:cNvSpPr>
            <a:spLocks noChangeArrowheads="1"/>
          </p:cNvSpPr>
          <p:nvPr/>
        </p:nvSpPr>
        <p:spPr bwMode="auto">
          <a:xfrm flipV="1">
            <a:off x="0" y="4487865"/>
            <a:ext cx="9144000" cy="2370137"/>
          </a:xfrm>
          <a:prstGeom prst="rect">
            <a:avLst/>
          </a:prstGeom>
          <a:solidFill>
            <a:schemeClr val="bg1"/>
          </a:solidFill>
          <a:ln>
            <a:noFill/>
          </a:ln>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6" name="Rectangle 5"/>
          <p:cNvSpPr>
            <a:spLocks noChangeArrowheads="1"/>
          </p:cNvSpPr>
          <p:nvPr/>
        </p:nvSpPr>
        <p:spPr bwMode="auto">
          <a:xfrm flipV="1">
            <a:off x="0" y="2"/>
            <a:ext cx="9144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7" name="Line 1086"/>
          <p:cNvSpPr>
            <a:spLocks noChangeShapeType="1"/>
          </p:cNvSpPr>
          <p:nvPr/>
        </p:nvSpPr>
        <p:spPr bwMode="auto">
          <a:xfrm>
            <a:off x="484189" y="617540"/>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8" name="Line 1087"/>
          <p:cNvSpPr>
            <a:spLocks noChangeShapeType="1"/>
          </p:cNvSpPr>
          <p:nvPr/>
        </p:nvSpPr>
        <p:spPr bwMode="auto">
          <a:xfrm>
            <a:off x="484189" y="617540"/>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 name="Rectangle 1088"/>
          <p:cNvSpPr>
            <a:spLocks noChangeArrowheads="1"/>
          </p:cNvSpPr>
          <p:nvPr/>
        </p:nvSpPr>
        <p:spPr bwMode="auto">
          <a:xfrm>
            <a:off x="484189" y="617540"/>
            <a:ext cx="1587"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10" name="Rectangle 1089"/>
          <p:cNvSpPr>
            <a:spLocks noChangeArrowheads="1"/>
          </p:cNvSpPr>
          <p:nvPr/>
        </p:nvSpPr>
        <p:spPr bwMode="auto">
          <a:xfrm>
            <a:off x="484189" y="61754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11" name="Freeform 1098"/>
          <p:cNvSpPr>
            <a:spLocks/>
          </p:cNvSpPr>
          <p:nvPr/>
        </p:nvSpPr>
        <p:spPr bwMode="auto">
          <a:xfrm>
            <a:off x="487364" y="617540"/>
            <a:ext cx="3175" cy="1587"/>
          </a:xfrm>
          <a:custGeom>
            <a:avLst/>
            <a:gdLst>
              <a:gd name="T0" fmla="*/ 0 w 2"/>
              <a:gd name="T1" fmla="*/ 0 h 1587"/>
              <a:gd name="T2" fmla="*/ 3175 w 2"/>
              <a:gd name="T3" fmla="*/ 0 h 1587"/>
              <a:gd name="T4" fmla="*/ 3175 w 2"/>
              <a:gd name="T5" fmla="*/ 0 h 1587"/>
              <a:gd name="T6" fmla="*/ 3175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3175 w 2"/>
              <a:gd name="T35" fmla="*/ 0 h 1587"/>
              <a:gd name="T36" fmla="*/ 3175 w 2"/>
              <a:gd name="T37" fmla="*/ 0 h 1587"/>
              <a:gd name="T38" fmla="*/ 3175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2" name="Freeform 1115"/>
          <p:cNvSpPr>
            <a:spLocks/>
          </p:cNvSpPr>
          <p:nvPr/>
        </p:nvSpPr>
        <p:spPr bwMode="auto">
          <a:xfrm>
            <a:off x="458789" y="473075"/>
            <a:ext cx="3175" cy="3175"/>
          </a:xfrm>
          <a:custGeom>
            <a:avLst/>
            <a:gdLst>
              <a:gd name="T0" fmla="*/ 0 w 2"/>
              <a:gd name="T1" fmla="*/ 3175 h 2"/>
              <a:gd name="T2" fmla="*/ 0 w 2"/>
              <a:gd name="T3" fmla="*/ 3175 h 2"/>
              <a:gd name="T4" fmla="*/ 0 w 2"/>
              <a:gd name="T5" fmla="*/ 3175 h 2"/>
              <a:gd name="T6" fmla="*/ 0 w 2"/>
              <a:gd name="T7" fmla="*/ 3175 h 2"/>
              <a:gd name="T8" fmla="*/ 0 w 2"/>
              <a:gd name="T9" fmla="*/ 3175 h 2"/>
              <a:gd name="T10" fmla="*/ 0 w 2"/>
              <a:gd name="T11" fmla="*/ 3175 h 2"/>
              <a:gd name="T12" fmla="*/ 3175 w 2"/>
              <a:gd name="T13" fmla="*/ 3175 h 2"/>
              <a:gd name="T14" fmla="*/ 3175 w 2"/>
              <a:gd name="T15" fmla="*/ 3175 h 2"/>
              <a:gd name="T16" fmla="*/ 3175 w 2"/>
              <a:gd name="T17" fmla="*/ 0 h 2"/>
              <a:gd name="T18" fmla="*/ 0 w 2"/>
              <a:gd name="T19" fmla="*/ 3175 h 2"/>
              <a:gd name="T20" fmla="*/ 0 w 2"/>
              <a:gd name="T21" fmla="*/ 3175 h 2"/>
              <a:gd name="T22" fmla="*/ 0 w 2"/>
              <a:gd name="T23" fmla="*/ 3175 h 2"/>
              <a:gd name="T24" fmla="*/ 0 w 2"/>
              <a:gd name="T25" fmla="*/ 3175 h 2"/>
              <a:gd name="T26" fmla="*/ 0 w 2"/>
              <a:gd name="T27" fmla="*/ 3175 h 2"/>
              <a:gd name="T28" fmla="*/ 3175 w 2"/>
              <a:gd name="T29" fmla="*/ 3175 h 2"/>
              <a:gd name="T30" fmla="*/ 3175 w 2"/>
              <a:gd name="T31" fmla="*/ 3175 h 2"/>
              <a:gd name="T32" fmla="*/ 3175 w 2"/>
              <a:gd name="T33" fmla="*/ 3175 h 2"/>
              <a:gd name="T34" fmla="*/ 3175 w 2"/>
              <a:gd name="T35" fmla="*/ 3175 h 2"/>
              <a:gd name="T36" fmla="*/ 3175 w 2"/>
              <a:gd name="T37" fmla="*/ 3175 h 2"/>
              <a:gd name="T38" fmla="*/ 3175 w 2"/>
              <a:gd name="T39" fmla="*/ 3175 h 2"/>
              <a:gd name="T40" fmla="*/ 0 w 2"/>
              <a:gd name="T41" fmla="*/ 3175 h 2"/>
              <a:gd name="T42" fmla="*/ 0 w 2"/>
              <a:gd name="T43" fmla="*/ 3175 h 2"/>
              <a:gd name="T44" fmla="*/ 0 w 2"/>
              <a:gd name="T45" fmla="*/ 3175 h 2"/>
              <a:gd name="T46" fmla="*/ 0 w 2"/>
              <a:gd name="T47" fmla="*/ 3175 h 2"/>
              <a:gd name="T48" fmla="*/ 0 w 2"/>
              <a:gd name="T49" fmla="*/ 3175 h 2"/>
              <a:gd name="T50" fmla="*/ 0 w 2"/>
              <a:gd name="T51" fmla="*/ 3175 h 2"/>
              <a:gd name="T52" fmla="*/ 0 w 2"/>
              <a:gd name="T53" fmla="*/ 3175 h 2"/>
              <a:gd name="T54" fmla="*/ 3175 w 2"/>
              <a:gd name="T55" fmla="*/ 3175 h 2"/>
              <a:gd name="T56" fmla="*/ 0 w 2"/>
              <a:gd name="T57" fmla="*/ 3175 h 2"/>
              <a:gd name="T58" fmla="*/ 3175 w 2"/>
              <a:gd name="T59" fmla="*/ 3175 h 2"/>
              <a:gd name="T60" fmla="*/ 3175 w 2"/>
              <a:gd name="T61" fmla="*/ 3175 h 2"/>
              <a:gd name="T62" fmla="*/ 3175 w 2"/>
              <a:gd name="T63" fmla="*/ 3175 h 2"/>
              <a:gd name="T64" fmla="*/ 0 w 2"/>
              <a:gd name="T65" fmla="*/ 3175 h 2"/>
              <a:gd name="T66" fmla="*/ 0 w 2"/>
              <a:gd name="T67" fmla="*/ 3175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3" name="Freeform 1120"/>
          <p:cNvSpPr>
            <a:spLocks/>
          </p:cNvSpPr>
          <p:nvPr/>
        </p:nvSpPr>
        <p:spPr bwMode="auto">
          <a:xfrm>
            <a:off x="458789" y="463552"/>
            <a:ext cx="3175" cy="3175"/>
          </a:xfrm>
          <a:custGeom>
            <a:avLst/>
            <a:gdLst>
              <a:gd name="T0" fmla="*/ 0 w 2"/>
              <a:gd name="T1" fmla="*/ 0 h 2"/>
              <a:gd name="T2" fmla="*/ 0 w 2"/>
              <a:gd name="T3" fmla="*/ 3175 h 2"/>
              <a:gd name="T4" fmla="*/ 0 w 2"/>
              <a:gd name="T5" fmla="*/ 3175 h 2"/>
              <a:gd name="T6" fmla="*/ 0 w 2"/>
              <a:gd name="T7" fmla="*/ 3175 h 2"/>
              <a:gd name="T8" fmla="*/ 3175 w 2"/>
              <a:gd name="T9" fmla="*/ 3175 h 2"/>
              <a:gd name="T10" fmla="*/ 3175 w 2"/>
              <a:gd name="T11" fmla="*/ 0 h 2"/>
              <a:gd name="T12" fmla="*/ 3175 w 2"/>
              <a:gd name="T13" fmla="*/ 0 h 2"/>
              <a:gd name="T14" fmla="*/ 3175 w 2"/>
              <a:gd name="T15" fmla="*/ 0 h 2"/>
              <a:gd name="T16" fmla="*/ 0 w 2"/>
              <a:gd name="T17" fmla="*/ 0 h 2"/>
              <a:gd name="T18" fmla="*/ 0 w 2"/>
              <a:gd name="T19" fmla="*/ 3175 h 2"/>
              <a:gd name="T20" fmla="*/ 0 w 2"/>
              <a:gd name="T21" fmla="*/ 3175 h 2"/>
              <a:gd name="T22" fmla="*/ 3175 w 2"/>
              <a:gd name="T23" fmla="*/ 0 h 2"/>
              <a:gd name="T24" fmla="*/ 3175 w 2"/>
              <a:gd name="T25" fmla="*/ 0 h 2"/>
              <a:gd name="T26" fmla="*/ 3175 w 2"/>
              <a:gd name="T27" fmla="*/ 0 h 2"/>
              <a:gd name="T28" fmla="*/ 3175 w 2"/>
              <a:gd name="T29" fmla="*/ 3175 h 2"/>
              <a:gd name="T30" fmla="*/ 0 w 2"/>
              <a:gd name="T31" fmla="*/ 3175 h 2"/>
              <a:gd name="T32" fmla="*/ 0 w 2"/>
              <a:gd name="T33" fmla="*/ 3175 h 2"/>
              <a:gd name="T34" fmla="*/ 0 w 2"/>
              <a:gd name="T35" fmla="*/ 3175 h 2"/>
              <a:gd name="T36" fmla="*/ 0 w 2"/>
              <a:gd name="T37" fmla="*/ 3175 h 2"/>
              <a:gd name="T38" fmla="*/ 0 w 2"/>
              <a:gd name="T39" fmla="*/ 3175 h 2"/>
              <a:gd name="T40" fmla="*/ 0 w 2"/>
              <a:gd name="T41" fmla="*/ 3175 h 2"/>
              <a:gd name="T42" fmla="*/ 0 w 2"/>
              <a:gd name="T43" fmla="*/ 3175 h 2"/>
              <a:gd name="T44" fmla="*/ 0 w 2"/>
              <a:gd name="T45" fmla="*/ 3175 h 2"/>
              <a:gd name="T46" fmla="*/ 3175 w 2"/>
              <a:gd name="T47" fmla="*/ 3175 h 2"/>
              <a:gd name="T48" fmla="*/ 0 w 2"/>
              <a:gd name="T49" fmla="*/ 3175 h 2"/>
              <a:gd name="T50" fmla="*/ 0 w 2"/>
              <a:gd name="T51" fmla="*/ 3175 h 2"/>
              <a:gd name="T52" fmla="*/ 3175 w 2"/>
              <a:gd name="T53" fmla="*/ 3175 h 2"/>
              <a:gd name="T54" fmla="*/ 3175 w 2"/>
              <a:gd name="T55" fmla="*/ 3175 h 2"/>
              <a:gd name="T56" fmla="*/ 3175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4" name="Freeform 1134"/>
          <p:cNvSpPr>
            <a:spLocks/>
          </p:cNvSpPr>
          <p:nvPr/>
        </p:nvSpPr>
        <p:spPr bwMode="auto">
          <a:xfrm>
            <a:off x="703264" y="514350"/>
            <a:ext cx="3175" cy="6350"/>
          </a:xfrm>
          <a:custGeom>
            <a:avLst/>
            <a:gdLst>
              <a:gd name="T0" fmla="*/ 3175 w 2"/>
              <a:gd name="T1" fmla="*/ 6350 h 4"/>
              <a:gd name="T2" fmla="*/ 3175 w 2"/>
              <a:gd name="T3" fmla="*/ 6350 h 4"/>
              <a:gd name="T4" fmla="*/ 3175 w 2"/>
              <a:gd name="T5" fmla="*/ 6350 h 4"/>
              <a:gd name="T6" fmla="*/ 3175 w 2"/>
              <a:gd name="T7" fmla="*/ 3175 h 4"/>
              <a:gd name="T8" fmla="*/ 3175 w 2"/>
              <a:gd name="T9" fmla="*/ 0 h 4"/>
              <a:gd name="T10" fmla="*/ 3175 w 2"/>
              <a:gd name="T11" fmla="*/ 0 h 4"/>
              <a:gd name="T12" fmla="*/ 3175 w 2"/>
              <a:gd name="T13" fmla="*/ 0 h 4"/>
              <a:gd name="T14" fmla="*/ 0 w 2"/>
              <a:gd name="T15" fmla="*/ 3175 h 4"/>
              <a:gd name="T16" fmla="*/ 3175 w 2"/>
              <a:gd name="T17" fmla="*/ 6350 h 4"/>
              <a:gd name="T18" fmla="*/ 3175 w 2"/>
              <a:gd name="T19" fmla="*/ 3175 h 4"/>
              <a:gd name="T20" fmla="*/ 3175 w 2"/>
              <a:gd name="T21" fmla="*/ 3175 h 4"/>
              <a:gd name="T22" fmla="*/ 3175 w 2"/>
              <a:gd name="T23" fmla="*/ 0 h 4"/>
              <a:gd name="T24" fmla="*/ 3175 w 2"/>
              <a:gd name="T25" fmla="*/ 3175 h 4"/>
              <a:gd name="T26" fmla="*/ 3175 w 2"/>
              <a:gd name="T27" fmla="*/ 3175 h 4"/>
              <a:gd name="T28" fmla="*/ 3175 w 2"/>
              <a:gd name="T29" fmla="*/ 3175 h 4"/>
              <a:gd name="T30" fmla="*/ 3175 w 2"/>
              <a:gd name="T31" fmla="*/ 3175 h 4"/>
              <a:gd name="T32" fmla="*/ 3175 w 2"/>
              <a:gd name="T33" fmla="*/ 3175 h 4"/>
              <a:gd name="T34" fmla="*/ 3175 w 2"/>
              <a:gd name="T35" fmla="*/ 3175 h 4"/>
              <a:gd name="T36" fmla="*/ 3175 w 2"/>
              <a:gd name="T37" fmla="*/ 3175 h 4"/>
              <a:gd name="T38" fmla="*/ 3175 w 2"/>
              <a:gd name="T39" fmla="*/ 3175 h 4"/>
              <a:gd name="T40" fmla="*/ 3175 w 2"/>
              <a:gd name="T41" fmla="*/ 3175 h 4"/>
              <a:gd name="T42" fmla="*/ 3175 w 2"/>
              <a:gd name="T43" fmla="*/ 3175 h 4"/>
              <a:gd name="T44" fmla="*/ 3175 w 2"/>
              <a:gd name="T45" fmla="*/ 3175 h 4"/>
              <a:gd name="T46" fmla="*/ 3175 w 2"/>
              <a:gd name="T47" fmla="*/ 3175 h 4"/>
              <a:gd name="T48" fmla="*/ 3175 w 2"/>
              <a:gd name="T49" fmla="*/ 3175 h 4"/>
              <a:gd name="T50" fmla="*/ 3175 w 2"/>
              <a:gd name="T51" fmla="*/ 3175 h 4"/>
              <a:gd name="T52" fmla="*/ 0 w 2"/>
              <a:gd name="T53" fmla="*/ 3175 h 4"/>
              <a:gd name="T54" fmla="*/ 3175 w 2"/>
              <a:gd name="T55" fmla="*/ 6350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5" name="Freeform 1141"/>
          <p:cNvSpPr>
            <a:spLocks/>
          </p:cNvSpPr>
          <p:nvPr/>
        </p:nvSpPr>
        <p:spPr bwMode="auto">
          <a:xfrm>
            <a:off x="706439" y="479425"/>
            <a:ext cx="1587" cy="6350"/>
          </a:xfrm>
          <a:custGeom>
            <a:avLst/>
            <a:gdLst>
              <a:gd name="T0" fmla="*/ 0 w 1587"/>
              <a:gd name="T1" fmla="*/ 6350 h 4"/>
              <a:gd name="T2" fmla="*/ 0 w 1587"/>
              <a:gd name="T3" fmla="*/ 3175 h 4"/>
              <a:gd name="T4" fmla="*/ 0 w 1587"/>
              <a:gd name="T5" fmla="*/ 0 h 4"/>
              <a:gd name="T6" fmla="*/ 0 w 1587"/>
              <a:gd name="T7" fmla="*/ 0 h 4"/>
              <a:gd name="T8" fmla="*/ 0 w 1587"/>
              <a:gd name="T9" fmla="*/ 3175 h 4"/>
              <a:gd name="T10" fmla="*/ 0 w 1587"/>
              <a:gd name="T11" fmla="*/ 3175 h 4"/>
              <a:gd name="T12" fmla="*/ 0 w 1587"/>
              <a:gd name="T13" fmla="*/ 6350 h 4"/>
              <a:gd name="T14" fmla="*/ 0 w 1587"/>
              <a:gd name="T15" fmla="*/ 3175 h 4"/>
              <a:gd name="T16" fmla="*/ 0 w 1587"/>
              <a:gd name="T17" fmla="*/ 3175 h 4"/>
              <a:gd name="T18" fmla="*/ 0 w 1587"/>
              <a:gd name="T19" fmla="*/ 3175 h 4"/>
              <a:gd name="T20" fmla="*/ 0 w 1587"/>
              <a:gd name="T21" fmla="*/ 3175 h 4"/>
              <a:gd name="T22" fmla="*/ 0 w 1587"/>
              <a:gd name="T23" fmla="*/ 3175 h 4"/>
              <a:gd name="T24" fmla="*/ 0 w 1587"/>
              <a:gd name="T25" fmla="*/ 3175 h 4"/>
              <a:gd name="T26" fmla="*/ 0 w 1587"/>
              <a:gd name="T27" fmla="*/ 3175 h 4"/>
              <a:gd name="T28" fmla="*/ 0 w 1587"/>
              <a:gd name="T29" fmla="*/ 635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6" name="Freeform 1148"/>
          <p:cNvSpPr>
            <a:spLocks/>
          </p:cNvSpPr>
          <p:nvPr/>
        </p:nvSpPr>
        <p:spPr bwMode="auto">
          <a:xfrm>
            <a:off x="693739" y="460376"/>
            <a:ext cx="3175" cy="3175"/>
          </a:xfrm>
          <a:custGeom>
            <a:avLst/>
            <a:gdLst>
              <a:gd name="T0" fmla="*/ 3175 w 2"/>
              <a:gd name="T1" fmla="*/ 3175 h 2"/>
              <a:gd name="T2" fmla="*/ 3175 w 2"/>
              <a:gd name="T3" fmla="*/ 0 h 2"/>
              <a:gd name="T4" fmla="*/ 3175 w 2"/>
              <a:gd name="T5" fmla="*/ 0 h 2"/>
              <a:gd name="T6" fmla="*/ 3175 w 2"/>
              <a:gd name="T7" fmla="*/ 0 h 2"/>
              <a:gd name="T8" fmla="*/ 3175 w 2"/>
              <a:gd name="T9" fmla="*/ 0 h 2"/>
              <a:gd name="T10" fmla="*/ 0 w 2"/>
              <a:gd name="T11" fmla="*/ 0 h 2"/>
              <a:gd name="T12" fmla="*/ 0 w 2"/>
              <a:gd name="T13" fmla="*/ 0 h 2"/>
              <a:gd name="T14" fmla="*/ 0 w 2"/>
              <a:gd name="T15" fmla="*/ 3175 h 2"/>
              <a:gd name="T16" fmla="*/ 0 w 2"/>
              <a:gd name="T17" fmla="*/ 3175 h 2"/>
              <a:gd name="T18" fmla="*/ 0 w 2"/>
              <a:gd name="T19" fmla="*/ 3175 h 2"/>
              <a:gd name="T20" fmla="*/ 3175 w 2"/>
              <a:gd name="T21" fmla="*/ 3175 h 2"/>
              <a:gd name="T22" fmla="*/ 3175 w 2"/>
              <a:gd name="T23" fmla="*/ 3175 h 2"/>
              <a:gd name="T24" fmla="*/ 3175 w 2"/>
              <a:gd name="T25" fmla="*/ 0 h 2"/>
              <a:gd name="T26" fmla="*/ 3175 w 2"/>
              <a:gd name="T27" fmla="*/ 0 h 2"/>
              <a:gd name="T28" fmla="*/ 3175 w 2"/>
              <a:gd name="T29" fmla="*/ 0 h 2"/>
              <a:gd name="T30" fmla="*/ 0 w 2"/>
              <a:gd name="T31" fmla="*/ 3175 h 2"/>
              <a:gd name="T32" fmla="*/ 3175 w 2"/>
              <a:gd name="T33" fmla="*/ 3175 h 2"/>
              <a:gd name="T34" fmla="*/ 3175 w 2"/>
              <a:gd name="T35" fmla="*/ 0 h 2"/>
              <a:gd name="T36" fmla="*/ 0 w 2"/>
              <a:gd name="T37" fmla="*/ 3175 h 2"/>
              <a:gd name="T38" fmla="*/ 3175 w 2"/>
              <a:gd name="T39" fmla="*/ 3175 h 2"/>
              <a:gd name="T40" fmla="*/ 0 w 2"/>
              <a:gd name="T41" fmla="*/ 3175 h 2"/>
              <a:gd name="T42" fmla="*/ 0 w 2"/>
              <a:gd name="T43" fmla="*/ 3175 h 2"/>
              <a:gd name="T44" fmla="*/ 0 w 2"/>
              <a:gd name="T45" fmla="*/ 3175 h 2"/>
              <a:gd name="T46" fmla="*/ 0 w 2"/>
              <a:gd name="T47" fmla="*/ 3175 h 2"/>
              <a:gd name="T48" fmla="*/ 0 w 2"/>
              <a:gd name="T49" fmla="*/ 3175 h 2"/>
              <a:gd name="T50" fmla="*/ 0 w 2"/>
              <a:gd name="T51" fmla="*/ 3175 h 2"/>
              <a:gd name="T52" fmla="*/ 0 w 2"/>
              <a:gd name="T53" fmla="*/ 3175 h 2"/>
              <a:gd name="T54" fmla="*/ 0 w 2"/>
              <a:gd name="T55" fmla="*/ 3175 h 2"/>
              <a:gd name="T56" fmla="*/ 0 w 2"/>
              <a:gd name="T57" fmla="*/ 3175 h 2"/>
              <a:gd name="T58" fmla="*/ 3175 w 2"/>
              <a:gd name="T59" fmla="*/ 3175 h 2"/>
              <a:gd name="T60" fmla="*/ 3175 w 2"/>
              <a:gd name="T61" fmla="*/ 3175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7" name="Freeform 1150"/>
          <p:cNvSpPr>
            <a:spLocks/>
          </p:cNvSpPr>
          <p:nvPr/>
        </p:nvSpPr>
        <p:spPr bwMode="auto">
          <a:xfrm>
            <a:off x="684214" y="447677"/>
            <a:ext cx="1587" cy="3175"/>
          </a:xfrm>
          <a:custGeom>
            <a:avLst/>
            <a:gdLst>
              <a:gd name="T0" fmla="*/ 0 w 1587"/>
              <a:gd name="T1" fmla="*/ 3175 h 2"/>
              <a:gd name="T2" fmla="*/ 0 w 1587"/>
              <a:gd name="T3" fmla="*/ 0 h 2"/>
              <a:gd name="T4" fmla="*/ 0 w 1587"/>
              <a:gd name="T5" fmla="*/ 3175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8" name="Freeform 1152"/>
          <p:cNvSpPr>
            <a:spLocks/>
          </p:cNvSpPr>
          <p:nvPr/>
        </p:nvSpPr>
        <p:spPr bwMode="auto">
          <a:xfrm>
            <a:off x="684214" y="447677"/>
            <a:ext cx="3175" cy="3175"/>
          </a:xfrm>
          <a:custGeom>
            <a:avLst/>
            <a:gdLst>
              <a:gd name="T0" fmla="*/ 3175 w 2"/>
              <a:gd name="T1" fmla="*/ 0 h 2"/>
              <a:gd name="T2" fmla="*/ 0 w 2"/>
              <a:gd name="T3" fmla="*/ 0 h 2"/>
              <a:gd name="T4" fmla="*/ 0 w 2"/>
              <a:gd name="T5" fmla="*/ 0 h 2"/>
              <a:gd name="T6" fmla="*/ 0 w 2"/>
              <a:gd name="T7" fmla="*/ 0 h 2"/>
              <a:gd name="T8" fmla="*/ 0 w 2"/>
              <a:gd name="T9" fmla="*/ 3175 h 2"/>
              <a:gd name="T10" fmla="*/ 3175 w 2"/>
              <a:gd name="T11" fmla="*/ 3175 h 2"/>
              <a:gd name="T12" fmla="*/ 3175 w 2"/>
              <a:gd name="T13" fmla="*/ 0 h 2"/>
              <a:gd name="T14" fmla="*/ 0 w 2"/>
              <a:gd name="T15" fmla="*/ 0 h 2"/>
              <a:gd name="T16" fmla="*/ 0 w 2"/>
              <a:gd name="T17" fmla="*/ 0 h 2"/>
              <a:gd name="T18" fmla="*/ 0 w 2"/>
              <a:gd name="T19" fmla="*/ 0 h 2"/>
              <a:gd name="T20" fmla="*/ 0 w 2"/>
              <a:gd name="T21" fmla="*/ 3175 h 2"/>
              <a:gd name="T22" fmla="*/ 3175 w 2"/>
              <a:gd name="T23" fmla="*/ 3175 h 2"/>
              <a:gd name="T24" fmla="*/ 3175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9" name="Freeform 1154"/>
          <p:cNvSpPr>
            <a:spLocks/>
          </p:cNvSpPr>
          <p:nvPr/>
        </p:nvSpPr>
        <p:spPr bwMode="auto">
          <a:xfrm>
            <a:off x="665164" y="434975"/>
            <a:ext cx="3175" cy="1588"/>
          </a:xfrm>
          <a:custGeom>
            <a:avLst/>
            <a:gdLst>
              <a:gd name="T0" fmla="*/ 3175 w 2"/>
              <a:gd name="T1" fmla="*/ 0 h 1588"/>
              <a:gd name="T2" fmla="*/ 0 w 2"/>
              <a:gd name="T3" fmla="*/ 0 h 1588"/>
              <a:gd name="T4" fmla="*/ 3175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0" name="Freeform 1156"/>
          <p:cNvSpPr>
            <a:spLocks/>
          </p:cNvSpPr>
          <p:nvPr/>
        </p:nvSpPr>
        <p:spPr bwMode="auto">
          <a:xfrm>
            <a:off x="665164" y="431801"/>
            <a:ext cx="3175" cy="3175"/>
          </a:xfrm>
          <a:custGeom>
            <a:avLst/>
            <a:gdLst>
              <a:gd name="T0" fmla="*/ 3175 w 2"/>
              <a:gd name="T1" fmla="*/ 3175 h 2"/>
              <a:gd name="T2" fmla="*/ 0 w 2"/>
              <a:gd name="T3" fmla="*/ 0 h 2"/>
              <a:gd name="T4" fmla="*/ 0 w 2"/>
              <a:gd name="T5" fmla="*/ 0 h 2"/>
              <a:gd name="T6" fmla="*/ 0 w 2"/>
              <a:gd name="T7" fmla="*/ 3175 h 2"/>
              <a:gd name="T8" fmla="*/ 3175 w 2"/>
              <a:gd name="T9" fmla="*/ 3175 h 2"/>
              <a:gd name="T10" fmla="*/ 3175 w 2"/>
              <a:gd name="T11" fmla="*/ 3175 h 2"/>
              <a:gd name="T12" fmla="*/ 3175 w 2"/>
              <a:gd name="T13" fmla="*/ 3175 h 2"/>
              <a:gd name="T14" fmla="*/ 0 w 2"/>
              <a:gd name="T15" fmla="*/ 0 h 2"/>
              <a:gd name="T16" fmla="*/ 0 w 2"/>
              <a:gd name="T17" fmla="*/ 0 h 2"/>
              <a:gd name="T18" fmla="*/ 0 w 2"/>
              <a:gd name="T19" fmla="*/ 3175 h 2"/>
              <a:gd name="T20" fmla="*/ 3175 w 2"/>
              <a:gd name="T21" fmla="*/ 3175 h 2"/>
              <a:gd name="T22" fmla="*/ 3175 w 2"/>
              <a:gd name="T23" fmla="*/ 3175 h 2"/>
              <a:gd name="T24" fmla="*/ 3175 w 2"/>
              <a:gd name="T25" fmla="*/ 3175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1" name="Freeform 1163"/>
          <p:cNvSpPr>
            <a:spLocks/>
          </p:cNvSpPr>
          <p:nvPr/>
        </p:nvSpPr>
        <p:spPr bwMode="auto">
          <a:xfrm>
            <a:off x="611188" y="415927"/>
            <a:ext cx="6350" cy="3175"/>
          </a:xfrm>
          <a:custGeom>
            <a:avLst/>
            <a:gdLst>
              <a:gd name="T0" fmla="*/ 3175 w 4"/>
              <a:gd name="T1" fmla="*/ 3175 h 2"/>
              <a:gd name="T2" fmla="*/ 3175 w 4"/>
              <a:gd name="T3" fmla="*/ 3175 h 2"/>
              <a:gd name="T4" fmla="*/ 6350 w 4"/>
              <a:gd name="T5" fmla="*/ 3175 h 2"/>
              <a:gd name="T6" fmla="*/ 6350 w 4"/>
              <a:gd name="T7" fmla="*/ 0 h 2"/>
              <a:gd name="T8" fmla="*/ 6350 w 4"/>
              <a:gd name="T9" fmla="*/ 0 h 2"/>
              <a:gd name="T10" fmla="*/ 3175 w 4"/>
              <a:gd name="T11" fmla="*/ 0 h 2"/>
              <a:gd name="T12" fmla="*/ 3175 w 4"/>
              <a:gd name="T13" fmla="*/ 0 h 2"/>
              <a:gd name="T14" fmla="*/ 0 w 4"/>
              <a:gd name="T15" fmla="*/ 3175 h 2"/>
              <a:gd name="T16" fmla="*/ 3175 w 4"/>
              <a:gd name="T17" fmla="*/ 3175 h 2"/>
              <a:gd name="T18" fmla="*/ 3175 w 4"/>
              <a:gd name="T19" fmla="*/ 0 h 2"/>
              <a:gd name="T20" fmla="*/ 6350 w 4"/>
              <a:gd name="T21" fmla="*/ 3175 h 2"/>
              <a:gd name="T22" fmla="*/ 6350 w 4"/>
              <a:gd name="T23" fmla="*/ 0 h 2"/>
              <a:gd name="T24" fmla="*/ 6350 w 4"/>
              <a:gd name="T25" fmla="*/ 0 h 2"/>
              <a:gd name="T26" fmla="*/ 3175 w 4"/>
              <a:gd name="T27" fmla="*/ 0 h 2"/>
              <a:gd name="T28" fmla="*/ 3175 w 4"/>
              <a:gd name="T29" fmla="*/ 0 h 2"/>
              <a:gd name="T30" fmla="*/ 0 w 4"/>
              <a:gd name="T31" fmla="*/ 0 h 2"/>
              <a:gd name="T32" fmla="*/ 3175 w 4"/>
              <a:gd name="T33" fmla="*/ 3175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2" name="Freeform 1172"/>
          <p:cNvSpPr>
            <a:spLocks/>
          </p:cNvSpPr>
          <p:nvPr/>
        </p:nvSpPr>
        <p:spPr bwMode="auto">
          <a:xfrm>
            <a:off x="582614" y="476252"/>
            <a:ext cx="3175" cy="3175"/>
          </a:xfrm>
          <a:custGeom>
            <a:avLst/>
            <a:gdLst>
              <a:gd name="T0" fmla="*/ 0 w 2"/>
              <a:gd name="T1" fmla="*/ 3175 h 2"/>
              <a:gd name="T2" fmla="*/ 0 w 2"/>
              <a:gd name="T3" fmla="*/ 3175 h 2"/>
              <a:gd name="T4" fmla="*/ 3175 w 2"/>
              <a:gd name="T5" fmla="*/ 3175 h 2"/>
              <a:gd name="T6" fmla="*/ 0 w 2"/>
              <a:gd name="T7" fmla="*/ 0 h 2"/>
              <a:gd name="T8" fmla="*/ 0 w 2"/>
              <a:gd name="T9" fmla="*/ 0 h 2"/>
              <a:gd name="T10" fmla="*/ 0 w 2"/>
              <a:gd name="T11" fmla="*/ 0 h 2"/>
              <a:gd name="T12" fmla="*/ 0 w 2"/>
              <a:gd name="T13" fmla="*/ 3175 h 2"/>
              <a:gd name="T14" fmla="*/ 0 w 2"/>
              <a:gd name="T15" fmla="*/ 3175 h 2"/>
              <a:gd name="T16" fmla="*/ 0 w 2"/>
              <a:gd name="T17" fmla="*/ 3175 h 2"/>
              <a:gd name="T18" fmla="*/ 0 w 2"/>
              <a:gd name="T19" fmla="*/ 3175 h 2"/>
              <a:gd name="T20" fmla="*/ 0 w 2"/>
              <a:gd name="T21" fmla="*/ 3175 h 2"/>
              <a:gd name="T22" fmla="*/ 0 w 2"/>
              <a:gd name="T23" fmla="*/ 3175 h 2"/>
              <a:gd name="T24" fmla="*/ 0 w 2"/>
              <a:gd name="T25" fmla="*/ 3175 h 2"/>
              <a:gd name="T26" fmla="*/ 0 w 2"/>
              <a:gd name="T27" fmla="*/ 3175 h 2"/>
              <a:gd name="T28" fmla="*/ 0 w 2"/>
              <a:gd name="T29" fmla="*/ 3175 h 2"/>
              <a:gd name="T30" fmla="*/ 0 w 2"/>
              <a:gd name="T31" fmla="*/ 3175 h 2"/>
              <a:gd name="T32" fmla="*/ 0 w 2"/>
              <a:gd name="T33" fmla="*/ 3175 h 2"/>
              <a:gd name="T34" fmla="*/ 0 w 2"/>
              <a:gd name="T35" fmla="*/ 3175 h 2"/>
              <a:gd name="T36" fmla="*/ 0 w 2"/>
              <a:gd name="T37" fmla="*/ 3175 h 2"/>
              <a:gd name="T38" fmla="*/ 0 w 2"/>
              <a:gd name="T39" fmla="*/ 3175 h 2"/>
              <a:gd name="T40" fmla="*/ 0 w 2"/>
              <a:gd name="T41" fmla="*/ 3175 h 2"/>
              <a:gd name="T42" fmla="*/ 0 w 2"/>
              <a:gd name="T43" fmla="*/ 3175 h 2"/>
              <a:gd name="T44" fmla="*/ 0 w 2"/>
              <a:gd name="T45" fmla="*/ 3175 h 2"/>
              <a:gd name="T46" fmla="*/ 0 w 2"/>
              <a:gd name="T47" fmla="*/ 3175 h 2"/>
              <a:gd name="T48" fmla="*/ 0 w 2"/>
              <a:gd name="T49" fmla="*/ 3175 h 2"/>
              <a:gd name="T50" fmla="*/ 0 w 2"/>
              <a:gd name="T51" fmla="*/ 3175 h 2"/>
              <a:gd name="T52" fmla="*/ 0 w 2"/>
              <a:gd name="T53" fmla="*/ 3175 h 2"/>
              <a:gd name="T54" fmla="*/ 0 w 2"/>
              <a:gd name="T55" fmla="*/ 3175 h 2"/>
              <a:gd name="T56" fmla="*/ 0 w 2"/>
              <a:gd name="T57" fmla="*/ 3175 h 2"/>
              <a:gd name="T58" fmla="*/ 0 w 2"/>
              <a:gd name="T59" fmla="*/ 3175 h 2"/>
              <a:gd name="T60" fmla="*/ 0 w 2"/>
              <a:gd name="T61" fmla="*/ 3175 h 2"/>
              <a:gd name="T62" fmla="*/ 0 w 2"/>
              <a:gd name="T63" fmla="*/ 3175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3" name="Freeform 1177"/>
          <p:cNvSpPr>
            <a:spLocks/>
          </p:cNvSpPr>
          <p:nvPr/>
        </p:nvSpPr>
        <p:spPr bwMode="auto">
          <a:xfrm>
            <a:off x="557214" y="534990"/>
            <a:ext cx="3175" cy="3175"/>
          </a:xfrm>
          <a:custGeom>
            <a:avLst/>
            <a:gdLst>
              <a:gd name="T0" fmla="*/ 0 w 2"/>
              <a:gd name="T1" fmla="*/ 3175 h 2"/>
              <a:gd name="T2" fmla="*/ 3175 w 2"/>
              <a:gd name="T3" fmla="*/ 3175 h 2"/>
              <a:gd name="T4" fmla="*/ 3175 w 2"/>
              <a:gd name="T5" fmla="*/ 3175 h 2"/>
              <a:gd name="T6" fmla="*/ 3175 w 2"/>
              <a:gd name="T7" fmla="*/ 0 h 2"/>
              <a:gd name="T8" fmla="*/ 3175 w 2"/>
              <a:gd name="T9" fmla="*/ 0 h 2"/>
              <a:gd name="T10" fmla="*/ 3175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3175 h 2"/>
              <a:gd name="T40" fmla="*/ 0 w 2"/>
              <a:gd name="T41" fmla="*/ 3175 h 2"/>
              <a:gd name="T42" fmla="*/ 3175 w 2"/>
              <a:gd name="T43" fmla="*/ 3175 h 2"/>
              <a:gd name="T44" fmla="*/ 3175 w 2"/>
              <a:gd name="T45" fmla="*/ 0 h 2"/>
              <a:gd name="T46" fmla="*/ 3175 w 2"/>
              <a:gd name="T47" fmla="*/ 0 h 2"/>
              <a:gd name="T48" fmla="*/ 3175 w 2"/>
              <a:gd name="T49" fmla="*/ 0 h 2"/>
              <a:gd name="T50" fmla="*/ 3175 w 2"/>
              <a:gd name="T51" fmla="*/ 0 h 2"/>
              <a:gd name="T52" fmla="*/ 3175 w 2"/>
              <a:gd name="T53" fmla="*/ 0 h 2"/>
              <a:gd name="T54" fmla="*/ 3175 w 2"/>
              <a:gd name="T55" fmla="*/ 0 h 2"/>
              <a:gd name="T56" fmla="*/ 3175 w 2"/>
              <a:gd name="T57" fmla="*/ 0 h 2"/>
              <a:gd name="T58" fmla="*/ 3175 w 2"/>
              <a:gd name="T59" fmla="*/ 0 h 2"/>
              <a:gd name="T60" fmla="*/ 3175 w 2"/>
              <a:gd name="T61" fmla="*/ 0 h 2"/>
              <a:gd name="T62" fmla="*/ 3175 w 2"/>
              <a:gd name="T63" fmla="*/ 0 h 2"/>
              <a:gd name="T64" fmla="*/ 3175 w 2"/>
              <a:gd name="T65" fmla="*/ 0 h 2"/>
              <a:gd name="T66" fmla="*/ 3175 w 2"/>
              <a:gd name="T67" fmla="*/ 3175 h 2"/>
              <a:gd name="T68" fmla="*/ 3175 w 2"/>
              <a:gd name="T69" fmla="*/ 0 h 2"/>
              <a:gd name="T70" fmla="*/ 3175 w 2"/>
              <a:gd name="T71" fmla="*/ 0 h 2"/>
              <a:gd name="T72" fmla="*/ 0 w 2"/>
              <a:gd name="T73" fmla="*/ 0 h 2"/>
              <a:gd name="T74" fmla="*/ 0 w 2"/>
              <a:gd name="T75" fmla="*/ 0 h 2"/>
              <a:gd name="T76" fmla="*/ 0 w 2"/>
              <a:gd name="T77" fmla="*/ 3175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4" name="Freeform 1180"/>
          <p:cNvSpPr>
            <a:spLocks/>
          </p:cNvSpPr>
          <p:nvPr/>
        </p:nvSpPr>
        <p:spPr bwMode="auto">
          <a:xfrm>
            <a:off x="560389" y="530227"/>
            <a:ext cx="3175" cy="4763"/>
          </a:xfrm>
          <a:custGeom>
            <a:avLst/>
            <a:gdLst>
              <a:gd name="T0" fmla="*/ 0 w 2"/>
              <a:gd name="T1" fmla="*/ 4763 h 3"/>
              <a:gd name="T2" fmla="*/ 0 w 2"/>
              <a:gd name="T3" fmla="*/ 4763 h 3"/>
              <a:gd name="T4" fmla="*/ 3175 w 2"/>
              <a:gd name="T5" fmla="*/ 4763 h 3"/>
              <a:gd name="T6" fmla="*/ 3175 w 2"/>
              <a:gd name="T7" fmla="*/ 4763 h 3"/>
              <a:gd name="T8" fmla="*/ 0 w 2"/>
              <a:gd name="T9" fmla="*/ 0 h 3"/>
              <a:gd name="T10" fmla="*/ 0 w 2"/>
              <a:gd name="T11" fmla="*/ 0 h 3"/>
              <a:gd name="T12" fmla="*/ 0 w 2"/>
              <a:gd name="T13" fmla="*/ 0 h 3"/>
              <a:gd name="T14" fmla="*/ 0 w 2"/>
              <a:gd name="T15" fmla="*/ 4763 h 3"/>
              <a:gd name="T16" fmla="*/ 0 w 2"/>
              <a:gd name="T17" fmla="*/ 4763 h 3"/>
              <a:gd name="T18" fmla="*/ 0 w 2"/>
              <a:gd name="T19" fmla="*/ 4763 h 3"/>
              <a:gd name="T20" fmla="*/ 0 w 2"/>
              <a:gd name="T21" fmla="*/ 4763 h 3"/>
              <a:gd name="T22" fmla="*/ 0 w 2"/>
              <a:gd name="T23" fmla="*/ 0 h 3"/>
              <a:gd name="T24" fmla="*/ 0 w 2"/>
              <a:gd name="T25" fmla="*/ 4763 h 3"/>
              <a:gd name="T26" fmla="*/ 0 w 2"/>
              <a:gd name="T27" fmla="*/ 4763 h 3"/>
              <a:gd name="T28" fmla="*/ 0 w 2"/>
              <a:gd name="T29" fmla="*/ 4763 h 3"/>
              <a:gd name="T30" fmla="*/ 0 w 2"/>
              <a:gd name="T31" fmla="*/ 4763 h 3"/>
              <a:gd name="T32" fmla="*/ 0 w 2"/>
              <a:gd name="T33" fmla="*/ 4763 h 3"/>
              <a:gd name="T34" fmla="*/ 0 w 2"/>
              <a:gd name="T35" fmla="*/ 4763 h 3"/>
              <a:gd name="T36" fmla="*/ 0 w 2"/>
              <a:gd name="T37" fmla="*/ 4763 h 3"/>
              <a:gd name="T38" fmla="*/ 0 w 2"/>
              <a:gd name="T39" fmla="*/ 4763 h 3"/>
              <a:gd name="T40" fmla="*/ 0 w 2"/>
              <a:gd name="T41" fmla="*/ 4763 h 3"/>
              <a:gd name="T42" fmla="*/ 0 w 2"/>
              <a:gd name="T43" fmla="*/ 4763 h 3"/>
              <a:gd name="T44" fmla="*/ 0 w 2"/>
              <a:gd name="T45" fmla="*/ 4763 h 3"/>
              <a:gd name="T46" fmla="*/ 0 w 2"/>
              <a:gd name="T47" fmla="*/ 4763 h 3"/>
              <a:gd name="T48" fmla="*/ 0 w 2"/>
              <a:gd name="T49" fmla="*/ 4763 h 3"/>
              <a:gd name="T50" fmla="*/ 0 w 2"/>
              <a:gd name="T51" fmla="*/ 4763 h 3"/>
              <a:gd name="T52" fmla="*/ 0 w 2"/>
              <a:gd name="T53" fmla="*/ 476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5" name="Line 1187"/>
          <p:cNvSpPr>
            <a:spLocks noChangeShapeType="1"/>
          </p:cNvSpPr>
          <p:nvPr/>
        </p:nvSpPr>
        <p:spPr bwMode="auto">
          <a:xfrm>
            <a:off x="569914"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6" name="Line 1188"/>
          <p:cNvSpPr>
            <a:spLocks noChangeShapeType="1"/>
          </p:cNvSpPr>
          <p:nvPr/>
        </p:nvSpPr>
        <p:spPr bwMode="auto">
          <a:xfrm>
            <a:off x="569914"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7" name="Freeform 1208"/>
          <p:cNvSpPr>
            <a:spLocks/>
          </p:cNvSpPr>
          <p:nvPr/>
        </p:nvSpPr>
        <p:spPr bwMode="auto">
          <a:xfrm>
            <a:off x="595313" y="557215"/>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8" name="Freeform 1210"/>
          <p:cNvSpPr>
            <a:spLocks/>
          </p:cNvSpPr>
          <p:nvPr/>
        </p:nvSpPr>
        <p:spPr bwMode="auto">
          <a:xfrm>
            <a:off x="595314" y="557215"/>
            <a:ext cx="3175" cy="3175"/>
          </a:xfrm>
          <a:custGeom>
            <a:avLst/>
            <a:gdLst>
              <a:gd name="T0" fmla="*/ 0 w 2"/>
              <a:gd name="T1" fmla="*/ 3175 h 2"/>
              <a:gd name="T2" fmla="*/ 0 w 2"/>
              <a:gd name="T3" fmla="*/ 3175 h 2"/>
              <a:gd name="T4" fmla="*/ 3175 w 2"/>
              <a:gd name="T5" fmla="*/ 3175 h 2"/>
              <a:gd name="T6" fmla="*/ 3175 w 2"/>
              <a:gd name="T7" fmla="*/ 0 h 2"/>
              <a:gd name="T8" fmla="*/ 3175 w 2"/>
              <a:gd name="T9" fmla="*/ 0 h 2"/>
              <a:gd name="T10" fmla="*/ 0 w 2"/>
              <a:gd name="T11" fmla="*/ 0 h 2"/>
              <a:gd name="T12" fmla="*/ 0 w 2"/>
              <a:gd name="T13" fmla="*/ 0 h 2"/>
              <a:gd name="T14" fmla="*/ 0 w 2"/>
              <a:gd name="T15" fmla="*/ 0 h 2"/>
              <a:gd name="T16" fmla="*/ 0 w 2"/>
              <a:gd name="T17" fmla="*/ 3175 h 2"/>
              <a:gd name="T18" fmla="*/ 0 w 2"/>
              <a:gd name="T19" fmla="*/ 3175 h 2"/>
              <a:gd name="T20" fmla="*/ 3175 w 2"/>
              <a:gd name="T21" fmla="*/ 3175 h 2"/>
              <a:gd name="T22" fmla="*/ 3175 w 2"/>
              <a:gd name="T23" fmla="*/ 0 h 2"/>
              <a:gd name="T24" fmla="*/ 3175 w 2"/>
              <a:gd name="T25" fmla="*/ 0 h 2"/>
              <a:gd name="T26" fmla="*/ 0 w 2"/>
              <a:gd name="T27" fmla="*/ 0 h 2"/>
              <a:gd name="T28" fmla="*/ 0 w 2"/>
              <a:gd name="T29" fmla="*/ 0 h 2"/>
              <a:gd name="T30" fmla="*/ 0 w 2"/>
              <a:gd name="T31" fmla="*/ 0 h 2"/>
              <a:gd name="T32" fmla="*/ 0 w 2"/>
              <a:gd name="T33" fmla="*/ 3175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9" name="Freeform 1214"/>
          <p:cNvSpPr>
            <a:spLocks/>
          </p:cNvSpPr>
          <p:nvPr/>
        </p:nvSpPr>
        <p:spPr bwMode="auto">
          <a:xfrm>
            <a:off x="595314" y="557215"/>
            <a:ext cx="3175" cy="3175"/>
          </a:xfrm>
          <a:custGeom>
            <a:avLst/>
            <a:gdLst>
              <a:gd name="T0" fmla="*/ 0 w 2"/>
              <a:gd name="T1" fmla="*/ 3175 h 2"/>
              <a:gd name="T2" fmla="*/ 3175 w 2"/>
              <a:gd name="T3" fmla="*/ 3175 h 2"/>
              <a:gd name="T4" fmla="*/ 0 w 2"/>
              <a:gd name="T5" fmla="*/ 0 h 2"/>
              <a:gd name="T6" fmla="*/ 0 w 2"/>
              <a:gd name="T7" fmla="*/ 3175 h 2"/>
              <a:gd name="T8" fmla="*/ 0 w 2"/>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0" name="Rectangle 1215"/>
          <p:cNvSpPr>
            <a:spLocks noChangeArrowheads="1"/>
          </p:cNvSpPr>
          <p:nvPr/>
        </p:nvSpPr>
        <p:spPr bwMode="auto">
          <a:xfrm>
            <a:off x="595313" y="627065"/>
            <a:ext cx="1587"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31" name="Freeform 1217"/>
          <p:cNvSpPr>
            <a:spLocks/>
          </p:cNvSpPr>
          <p:nvPr/>
        </p:nvSpPr>
        <p:spPr bwMode="auto">
          <a:xfrm>
            <a:off x="595313" y="627065"/>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2" name="Freeform 1219"/>
          <p:cNvSpPr>
            <a:spLocks/>
          </p:cNvSpPr>
          <p:nvPr/>
        </p:nvSpPr>
        <p:spPr bwMode="auto">
          <a:xfrm>
            <a:off x="731839" y="541340"/>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3" name="Freeform 1221"/>
          <p:cNvSpPr>
            <a:spLocks/>
          </p:cNvSpPr>
          <p:nvPr/>
        </p:nvSpPr>
        <p:spPr bwMode="auto">
          <a:xfrm>
            <a:off x="731839" y="541340"/>
            <a:ext cx="3175" cy="3175"/>
          </a:xfrm>
          <a:custGeom>
            <a:avLst/>
            <a:gdLst>
              <a:gd name="T0" fmla="*/ 3175 w 2"/>
              <a:gd name="T1" fmla="*/ 0 h 2"/>
              <a:gd name="T2" fmla="*/ 3175 w 2"/>
              <a:gd name="T3" fmla="*/ 0 h 2"/>
              <a:gd name="T4" fmla="*/ 3175 w 2"/>
              <a:gd name="T5" fmla="*/ 0 h 2"/>
              <a:gd name="T6" fmla="*/ 0 w 2"/>
              <a:gd name="T7" fmla="*/ 0 h 2"/>
              <a:gd name="T8" fmla="*/ 0 w 2"/>
              <a:gd name="T9" fmla="*/ 0 h 2"/>
              <a:gd name="T10" fmla="*/ 0 w 2"/>
              <a:gd name="T11" fmla="*/ 3175 h 2"/>
              <a:gd name="T12" fmla="*/ 3175 w 2"/>
              <a:gd name="T13" fmla="*/ 0 h 2"/>
              <a:gd name="T14" fmla="*/ 3175 w 2"/>
              <a:gd name="T15" fmla="*/ 0 h 2"/>
              <a:gd name="T16" fmla="*/ 3175 w 2"/>
              <a:gd name="T17" fmla="*/ 0 h 2"/>
              <a:gd name="T18" fmla="*/ 0 w 2"/>
              <a:gd name="T19" fmla="*/ 0 h 2"/>
              <a:gd name="T20" fmla="*/ 0 w 2"/>
              <a:gd name="T21" fmla="*/ 0 h 2"/>
              <a:gd name="T22" fmla="*/ 0 w 2"/>
              <a:gd name="T23" fmla="*/ 3175 h 2"/>
              <a:gd name="T24" fmla="*/ 3175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4" name="Freeform 1234"/>
          <p:cNvSpPr>
            <a:spLocks/>
          </p:cNvSpPr>
          <p:nvPr/>
        </p:nvSpPr>
        <p:spPr bwMode="auto">
          <a:xfrm>
            <a:off x="722314" y="550865"/>
            <a:ext cx="3175" cy="1587"/>
          </a:xfrm>
          <a:custGeom>
            <a:avLst/>
            <a:gdLst>
              <a:gd name="T0" fmla="*/ 0 w 2"/>
              <a:gd name="T1" fmla="*/ 0 h 1587"/>
              <a:gd name="T2" fmla="*/ 0 w 2"/>
              <a:gd name="T3" fmla="*/ 0 h 1587"/>
              <a:gd name="T4" fmla="*/ 3175 w 2"/>
              <a:gd name="T5" fmla="*/ 0 h 1587"/>
              <a:gd name="T6" fmla="*/ 3175 w 2"/>
              <a:gd name="T7" fmla="*/ 0 h 1587"/>
              <a:gd name="T8" fmla="*/ 3175 w 2"/>
              <a:gd name="T9" fmla="*/ 0 h 1587"/>
              <a:gd name="T10" fmla="*/ 3175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3175 w 2"/>
              <a:gd name="T25" fmla="*/ 0 h 1587"/>
              <a:gd name="T26" fmla="*/ 3175 w 2"/>
              <a:gd name="T27" fmla="*/ 0 h 1587"/>
              <a:gd name="T28" fmla="*/ 3175 w 2"/>
              <a:gd name="T29" fmla="*/ 0 h 1587"/>
              <a:gd name="T30" fmla="*/ 0 w 2"/>
              <a:gd name="T31" fmla="*/ 0 h 1587"/>
              <a:gd name="T32" fmla="*/ 0 w 2"/>
              <a:gd name="T33" fmla="*/ 0 h 1587"/>
              <a:gd name="T34" fmla="*/ 3175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5" name="Line 1237"/>
          <p:cNvSpPr>
            <a:spLocks noChangeShapeType="1"/>
          </p:cNvSpPr>
          <p:nvPr/>
        </p:nvSpPr>
        <p:spPr bwMode="auto">
          <a:xfrm>
            <a:off x="728663" y="544515"/>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 name="Line 1238"/>
          <p:cNvSpPr>
            <a:spLocks noChangeShapeType="1"/>
          </p:cNvSpPr>
          <p:nvPr/>
        </p:nvSpPr>
        <p:spPr bwMode="auto">
          <a:xfrm>
            <a:off x="728663" y="544515"/>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7" name="Freeform 1240"/>
          <p:cNvSpPr>
            <a:spLocks/>
          </p:cNvSpPr>
          <p:nvPr/>
        </p:nvSpPr>
        <p:spPr bwMode="auto">
          <a:xfrm>
            <a:off x="728663" y="541340"/>
            <a:ext cx="1587" cy="3175"/>
          </a:xfrm>
          <a:custGeom>
            <a:avLst/>
            <a:gdLst>
              <a:gd name="T0" fmla="*/ 0 w 1587"/>
              <a:gd name="T1" fmla="*/ 3175 h 2"/>
              <a:gd name="T2" fmla="*/ 0 w 1587"/>
              <a:gd name="T3" fmla="*/ 3175 h 2"/>
              <a:gd name="T4" fmla="*/ 0 w 1587"/>
              <a:gd name="T5" fmla="*/ 0 h 2"/>
              <a:gd name="T6" fmla="*/ 0 w 1587"/>
              <a:gd name="T7" fmla="*/ 3175 h 2"/>
              <a:gd name="T8" fmla="*/ 0 w 1587"/>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8" name="Freeform 1243"/>
          <p:cNvSpPr>
            <a:spLocks/>
          </p:cNvSpPr>
          <p:nvPr/>
        </p:nvSpPr>
        <p:spPr bwMode="auto">
          <a:xfrm>
            <a:off x="728664" y="538165"/>
            <a:ext cx="3175" cy="3175"/>
          </a:xfrm>
          <a:custGeom>
            <a:avLst/>
            <a:gdLst>
              <a:gd name="T0" fmla="*/ 3175 w 2"/>
              <a:gd name="T1" fmla="*/ 3175 h 2"/>
              <a:gd name="T2" fmla="*/ 3175 w 2"/>
              <a:gd name="T3" fmla="*/ 3175 h 2"/>
              <a:gd name="T4" fmla="*/ 3175 w 2"/>
              <a:gd name="T5" fmla="*/ 3175 h 2"/>
              <a:gd name="T6" fmla="*/ 3175 w 2"/>
              <a:gd name="T7" fmla="*/ 3175 h 2"/>
              <a:gd name="T8" fmla="*/ 0 w 2"/>
              <a:gd name="T9" fmla="*/ 3175 h 2"/>
              <a:gd name="T10" fmla="*/ 0 w 2"/>
              <a:gd name="T11" fmla="*/ 3175 h 2"/>
              <a:gd name="T12" fmla="*/ 3175 w 2"/>
              <a:gd name="T13" fmla="*/ 3175 h 2"/>
              <a:gd name="T14" fmla="*/ 0 w 2"/>
              <a:gd name="T15" fmla="*/ 3175 h 2"/>
              <a:gd name="T16" fmla="*/ 0 w 2"/>
              <a:gd name="T17" fmla="*/ 3175 h 2"/>
              <a:gd name="T18" fmla="*/ 0 w 2"/>
              <a:gd name="T19" fmla="*/ 3175 h 2"/>
              <a:gd name="T20" fmla="*/ 0 w 2"/>
              <a:gd name="T21" fmla="*/ 3175 h 2"/>
              <a:gd name="T22" fmla="*/ 0 w 2"/>
              <a:gd name="T23" fmla="*/ 3175 h 2"/>
              <a:gd name="T24" fmla="*/ 0 w 2"/>
              <a:gd name="T25" fmla="*/ 3175 h 2"/>
              <a:gd name="T26" fmla="*/ 0 w 2"/>
              <a:gd name="T27" fmla="*/ 3175 h 2"/>
              <a:gd name="T28" fmla="*/ 0 w 2"/>
              <a:gd name="T29" fmla="*/ 3175 h 2"/>
              <a:gd name="T30" fmla="*/ 0 w 2"/>
              <a:gd name="T31" fmla="*/ 3175 h 2"/>
              <a:gd name="T32" fmla="*/ 0 w 2"/>
              <a:gd name="T33" fmla="*/ 3175 h 2"/>
              <a:gd name="T34" fmla="*/ 0 w 2"/>
              <a:gd name="T35" fmla="*/ 3175 h 2"/>
              <a:gd name="T36" fmla="*/ 0 w 2"/>
              <a:gd name="T37" fmla="*/ 3175 h 2"/>
              <a:gd name="T38" fmla="*/ 3175 w 2"/>
              <a:gd name="T39" fmla="*/ 3175 h 2"/>
              <a:gd name="T40" fmla="*/ 3175 w 2"/>
              <a:gd name="T41" fmla="*/ 3175 h 2"/>
              <a:gd name="T42" fmla="*/ 3175 w 2"/>
              <a:gd name="T43" fmla="*/ 3175 h 2"/>
              <a:gd name="T44" fmla="*/ 3175 w 2"/>
              <a:gd name="T45" fmla="*/ 3175 h 2"/>
              <a:gd name="T46" fmla="*/ 3175 w 2"/>
              <a:gd name="T47" fmla="*/ 3175 h 2"/>
              <a:gd name="T48" fmla="*/ 0 w 2"/>
              <a:gd name="T49" fmla="*/ 0 h 2"/>
              <a:gd name="T50" fmla="*/ 0 w 2"/>
              <a:gd name="T51" fmla="*/ 3175 h 2"/>
              <a:gd name="T52" fmla="*/ 0 w 2"/>
              <a:gd name="T53" fmla="*/ 3175 h 2"/>
              <a:gd name="T54" fmla="*/ 0 w 2"/>
              <a:gd name="T55" fmla="*/ 3175 h 2"/>
              <a:gd name="T56" fmla="*/ 3175 w 2"/>
              <a:gd name="T57" fmla="*/ 3175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9" name="Freeform 1246"/>
          <p:cNvSpPr>
            <a:spLocks/>
          </p:cNvSpPr>
          <p:nvPr/>
        </p:nvSpPr>
        <p:spPr bwMode="auto">
          <a:xfrm>
            <a:off x="725489" y="547690"/>
            <a:ext cx="3175" cy="3175"/>
          </a:xfrm>
          <a:custGeom>
            <a:avLst/>
            <a:gdLst>
              <a:gd name="T0" fmla="*/ 0 w 2"/>
              <a:gd name="T1" fmla="*/ 3175 h 2"/>
              <a:gd name="T2" fmla="*/ 0 w 2"/>
              <a:gd name="T3" fmla="*/ 3175 h 2"/>
              <a:gd name="T4" fmla="*/ 3175 w 2"/>
              <a:gd name="T5" fmla="*/ 0 h 2"/>
              <a:gd name="T6" fmla="*/ 3175 w 2"/>
              <a:gd name="T7" fmla="*/ 0 h 2"/>
              <a:gd name="T8" fmla="*/ 0 w 2"/>
              <a:gd name="T9" fmla="*/ 0 h 2"/>
              <a:gd name="T10" fmla="*/ 0 w 2"/>
              <a:gd name="T11" fmla="*/ 0 h 2"/>
              <a:gd name="T12" fmla="*/ 0 w 2"/>
              <a:gd name="T13" fmla="*/ 3175 h 2"/>
              <a:gd name="T14" fmla="*/ 0 w 2"/>
              <a:gd name="T15" fmla="*/ 3175 h 2"/>
              <a:gd name="T16" fmla="*/ 3175 w 2"/>
              <a:gd name="T17" fmla="*/ 0 h 2"/>
              <a:gd name="T18" fmla="*/ 3175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3175 h 2"/>
              <a:gd name="T48" fmla="*/ 0 w 2"/>
              <a:gd name="T49" fmla="*/ 3175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0" name="Freeform 1250"/>
          <p:cNvSpPr>
            <a:spLocks/>
          </p:cNvSpPr>
          <p:nvPr/>
        </p:nvSpPr>
        <p:spPr bwMode="auto">
          <a:xfrm>
            <a:off x="731839" y="530225"/>
            <a:ext cx="3175" cy="1588"/>
          </a:xfrm>
          <a:custGeom>
            <a:avLst/>
            <a:gdLst>
              <a:gd name="T0" fmla="*/ 3175 w 2"/>
              <a:gd name="T1" fmla="*/ 0 h 1588"/>
              <a:gd name="T2" fmla="*/ 0 w 2"/>
              <a:gd name="T3" fmla="*/ 0 h 1588"/>
              <a:gd name="T4" fmla="*/ 3175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1" name="Freeform 1252"/>
          <p:cNvSpPr>
            <a:spLocks/>
          </p:cNvSpPr>
          <p:nvPr/>
        </p:nvSpPr>
        <p:spPr bwMode="auto">
          <a:xfrm>
            <a:off x="731839" y="527050"/>
            <a:ext cx="3175" cy="7938"/>
          </a:xfrm>
          <a:custGeom>
            <a:avLst/>
            <a:gdLst>
              <a:gd name="T0" fmla="*/ 3175 w 2"/>
              <a:gd name="T1" fmla="*/ 3175 h 5"/>
              <a:gd name="T2" fmla="*/ 3175 w 2"/>
              <a:gd name="T3" fmla="*/ 3175 h 5"/>
              <a:gd name="T4" fmla="*/ 0 w 2"/>
              <a:gd name="T5" fmla="*/ 0 h 5"/>
              <a:gd name="T6" fmla="*/ 0 w 2"/>
              <a:gd name="T7" fmla="*/ 3175 h 5"/>
              <a:gd name="T8" fmla="*/ 0 w 2"/>
              <a:gd name="T9" fmla="*/ 3175 h 5"/>
              <a:gd name="T10" fmla="*/ 3175 w 2"/>
              <a:gd name="T11" fmla="*/ 7938 h 5"/>
              <a:gd name="T12" fmla="*/ 3175 w 2"/>
              <a:gd name="T13" fmla="*/ 3175 h 5"/>
              <a:gd name="T14" fmla="*/ 3175 w 2"/>
              <a:gd name="T15" fmla="*/ 3175 h 5"/>
              <a:gd name="T16" fmla="*/ 0 w 2"/>
              <a:gd name="T17" fmla="*/ 0 h 5"/>
              <a:gd name="T18" fmla="*/ 0 w 2"/>
              <a:gd name="T19" fmla="*/ 3175 h 5"/>
              <a:gd name="T20" fmla="*/ 0 w 2"/>
              <a:gd name="T21" fmla="*/ 3175 h 5"/>
              <a:gd name="T22" fmla="*/ 3175 w 2"/>
              <a:gd name="T23" fmla="*/ 7938 h 5"/>
              <a:gd name="T24" fmla="*/ 3175 w 2"/>
              <a:gd name="T25" fmla="*/ 317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2" name="Freeform 1255"/>
          <p:cNvSpPr>
            <a:spLocks/>
          </p:cNvSpPr>
          <p:nvPr/>
        </p:nvSpPr>
        <p:spPr bwMode="auto">
          <a:xfrm>
            <a:off x="712789" y="550865"/>
            <a:ext cx="3175" cy="1587"/>
          </a:xfrm>
          <a:custGeom>
            <a:avLst/>
            <a:gdLst>
              <a:gd name="T0" fmla="*/ 0 w 2"/>
              <a:gd name="T1" fmla="*/ 0 h 1587"/>
              <a:gd name="T2" fmla="*/ 3175 w 2"/>
              <a:gd name="T3" fmla="*/ 0 h 1587"/>
              <a:gd name="T4" fmla="*/ 3175 w 2"/>
              <a:gd name="T5" fmla="*/ 0 h 1587"/>
              <a:gd name="T6" fmla="*/ 3175 w 2"/>
              <a:gd name="T7" fmla="*/ 0 h 1587"/>
              <a:gd name="T8" fmla="*/ 3175 w 2"/>
              <a:gd name="T9" fmla="*/ 0 h 1587"/>
              <a:gd name="T10" fmla="*/ 0 w 2"/>
              <a:gd name="T11" fmla="*/ 0 h 1587"/>
              <a:gd name="T12" fmla="*/ 0 w 2"/>
              <a:gd name="T13" fmla="*/ 0 h 1587"/>
              <a:gd name="T14" fmla="*/ 0 w 2"/>
              <a:gd name="T15" fmla="*/ 0 h 1587"/>
              <a:gd name="T16" fmla="*/ 0 w 2"/>
              <a:gd name="T17" fmla="*/ 0 h 1587"/>
              <a:gd name="T18" fmla="*/ 3175 w 2"/>
              <a:gd name="T19" fmla="*/ 0 h 1587"/>
              <a:gd name="T20" fmla="*/ 3175 w 2"/>
              <a:gd name="T21" fmla="*/ 0 h 1587"/>
              <a:gd name="T22" fmla="*/ 3175 w 2"/>
              <a:gd name="T23" fmla="*/ 0 h 1587"/>
              <a:gd name="T24" fmla="*/ 3175 w 2"/>
              <a:gd name="T25" fmla="*/ 0 h 1587"/>
              <a:gd name="T26" fmla="*/ 3175 w 2"/>
              <a:gd name="T27" fmla="*/ 0 h 1587"/>
              <a:gd name="T28" fmla="*/ 3175 w 2"/>
              <a:gd name="T29" fmla="*/ 0 h 1587"/>
              <a:gd name="T30" fmla="*/ 3175 w 2"/>
              <a:gd name="T31" fmla="*/ 0 h 1587"/>
              <a:gd name="T32" fmla="*/ 3175 w 2"/>
              <a:gd name="T33" fmla="*/ 0 h 1587"/>
              <a:gd name="T34" fmla="*/ 3175 w 2"/>
              <a:gd name="T35" fmla="*/ 0 h 1587"/>
              <a:gd name="T36" fmla="*/ 3175 w 2"/>
              <a:gd name="T37" fmla="*/ 0 h 1587"/>
              <a:gd name="T38" fmla="*/ 3175 w 2"/>
              <a:gd name="T39" fmla="*/ 0 h 1587"/>
              <a:gd name="T40" fmla="*/ 3175 w 2"/>
              <a:gd name="T41" fmla="*/ 0 h 1587"/>
              <a:gd name="T42" fmla="*/ 3175 w 2"/>
              <a:gd name="T43" fmla="*/ 0 h 1587"/>
              <a:gd name="T44" fmla="*/ 3175 w 2"/>
              <a:gd name="T45" fmla="*/ 0 h 1587"/>
              <a:gd name="T46" fmla="*/ 3175 w 2"/>
              <a:gd name="T47" fmla="*/ 0 h 1587"/>
              <a:gd name="T48" fmla="*/ 3175 w 2"/>
              <a:gd name="T49" fmla="*/ 0 h 1587"/>
              <a:gd name="T50" fmla="*/ 3175 w 2"/>
              <a:gd name="T51" fmla="*/ 0 h 1587"/>
              <a:gd name="T52" fmla="*/ 3175 w 2"/>
              <a:gd name="T53" fmla="*/ 0 h 1587"/>
              <a:gd name="T54" fmla="*/ 3175 w 2"/>
              <a:gd name="T55" fmla="*/ 0 h 1587"/>
              <a:gd name="T56" fmla="*/ 3175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3" name="Rectangle 1256"/>
          <p:cNvSpPr>
            <a:spLocks noChangeArrowheads="1"/>
          </p:cNvSpPr>
          <p:nvPr/>
        </p:nvSpPr>
        <p:spPr bwMode="auto">
          <a:xfrm>
            <a:off x="722314" y="550865"/>
            <a:ext cx="1587"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44" name="Freeform 1258"/>
          <p:cNvSpPr>
            <a:spLocks/>
          </p:cNvSpPr>
          <p:nvPr/>
        </p:nvSpPr>
        <p:spPr bwMode="auto">
          <a:xfrm>
            <a:off x="722314" y="550865"/>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5" name="Freeform 1266"/>
          <p:cNvSpPr>
            <a:spLocks/>
          </p:cNvSpPr>
          <p:nvPr/>
        </p:nvSpPr>
        <p:spPr bwMode="auto">
          <a:xfrm>
            <a:off x="728663" y="534990"/>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6" name="Freeform 1269"/>
          <p:cNvSpPr>
            <a:spLocks/>
          </p:cNvSpPr>
          <p:nvPr/>
        </p:nvSpPr>
        <p:spPr bwMode="auto">
          <a:xfrm>
            <a:off x="728664" y="530227"/>
            <a:ext cx="3175" cy="4763"/>
          </a:xfrm>
          <a:custGeom>
            <a:avLst/>
            <a:gdLst>
              <a:gd name="T0" fmla="*/ 0 w 2"/>
              <a:gd name="T1" fmla="*/ 4763 h 3"/>
              <a:gd name="T2" fmla="*/ 3175 w 2"/>
              <a:gd name="T3" fmla="*/ 0 h 3"/>
              <a:gd name="T4" fmla="*/ 3175 w 2"/>
              <a:gd name="T5" fmla="*/ 0 h 3"/>
              <a:gd name="T6" fmla="*/ 3175 w 2"/>
              <a:gd name="T7" fmla="*/ 0 h 3"/>
              <a:gd name="T8" fmla="*/ 3175 w 2"/>
              <a:gd name="T9" fmla="*/ 0 h 3"/>
              <a:gd name="T10" fmla="*/ 0 w 2"/>
              <a:gd name="T11" fmla="*/ 0 h 3"/>
              <a:gd name="T12" fmla="*/ 0 w 2"/>
              <a:gd name="T13" fmla="*/ 0 h 3"/>
              <a:gd name="T14" fmla="*/ 0 w 2"/>
              <a:gd name="T15" fmla="*/ 4763 h 3"/>
              <a:gd name="T16" fmla="*/ 0 w 2"/>
              <a:gd name="T17" fmla="*/ 4763 h 3"/>
              <a:gd name="T18" fmla="*/ 3175 w 2"/>
              <a:gd name="T19" fmla="*/ 0 h 3"/>
              <a:gd name="T20" fmla="*/ 3175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4763 h 3"/>
              <a:gd name="T40" fmla="*/ 0 w 2"/>
              <a:gd name="T41" fmla="*/ 476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7" name="Line 1270"/>
          <p:cNvSpPr>
            <a:spLocks noChangeShapeType="1"/>
          </p:cNvSpPr>
          <p:nvPr/>
        </p:nvSpPr>
        <p:spPr bwMode="auto">
          <a:xfrm>
            <a:off x="728663" y="530225"/>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8" name="Line 1271"/>
          <p:cNvSpPr>
            <a:spLocks noChangeShapeType="1"/>
          </p:cNvSpPr>
          <p:nvPr/>
        </p:nvSpPr>
        <p:spPr bwMode="auto">
          <a:xfrm>
            <a:off x="728663" y="530225"/>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49" name="Rectangle 1272"/>
          <p:cNvSpPr>
            <a:spLocks noChangeArrowheads="1"/>
          </p:cNvSpPr>
          <p:nvPr/>
        </p:nvSpPr>
        <p:spPr bwMode="auto">
          <a:xfrm>
            <a:off x="728663" y="530225"/>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50" name="Rectangle 1273"/>
          <p:cNvSpPr>
            <a:spLocks noChangeArrowheads="1"/>
          </p:cNvSpPr>
          <p:nvPr/>
        </p:nvSpPr>
        <p:spPr bwMode="auto">
          <a:xfrm>
            <a:off x="728663" y="530225"/>
            <a:ext cx="158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51" name="Line 1274"/>
          <p:cNvSpPr>
            <a:spLocks noChangeShapeType="1"/>
          </p:cNvSpPr>
          <p:nvPr/>
        </p:nvSpPr>
        <p:spPr bwMode="auto">
          <a:xfrm>
            <a:off x="728663" y="52705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2" name="Line 1275"/>
          <p:cNvSpPr>
            <a:spLocks noChangeShapeType="1"/>
          </p:cNvSpPr>
          <p:nvPr/>
        </p:nvSpPr>
        <p:spPr bwMode="auto">
          <a:xfrm>
            <a:off x="728663" y="52705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3" name="Freeform 1277"/>
          <p:cNvSpPr>
            <a:spLocks/>
          </p:cNvSpPr>
          <p:nvPr/>
        </p:nvSpPr>
        <p:spPr bwMode="auto">
          <a:xfrm>
            <a:off x="728663" y="523877"/>
            <a:ext cx="1587" cy="3175"/>
          </a:xfrm>
          <a:custGeom>
            <a:avLst/>
            <a:gdLst>
              <a:gd name="T0" fmla="*/ 0 w 1587"/>
              <a:gd name="T1" fmla="*/ 3175 h 2"/>
              <a:gd name="T2" fmla="*/ 0 w 1587"/>
              <a:gd name="T3" fmla="*/ 3175 h 2"/>
              <a:gd name="T4" fmla="*/ 0 w 1587"/>
              <a:gd name="T5" fmla="*/ 0 h 2"/>
              <a:gd name="T6" fmla="*/ 0 w 1587"/>
              <a:gd name="T7" fmla="*/ 3175 h 2"/>
              <a:gd name="T8" fmla="*/ 0 w 1587"/>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4" name="Freeform 1287"/>
          <p:cNvSpPr>
            <a:spLocks/>
          </p:cNvSpPr>
          <p:nvPr/>
        </p:nvSpPr>
        <p:spPr bwMode="auto">
          <a:xfrm>
            <a:off x="719139" y="514350"/>
            <a:ext cx="3175" cy="3175"/>
          </a:xfrm>
          <a:custGeom>
            <a:avLst/>
            <a:gdLst>
              <a:gd name="T0" fmla="*/ 0 w 2"/>
              <a:gd name="T1" fmla="*/ 0 h 2"/>
              <a:gd name="T2" fmla="*/ 0 w 2"/>
              <a:gd name="T3" fmla="*/ 3175 h 2"/>
              <a:gd name="T4" fmla="*/ 3175 w 2"/>
              <a:gd name="T5" fmla="*/ 3175 h 2"/>
              <a:gd name="T6" fmla="*/ 3175 w 2"/>
              <a:gd name="T7" fmla="*/ 3175 h 2"/>
              <a:gd name="T8" fmla="*/ 3175 w 2"/>
              <a:gd name="T9" fmla="*/ 3175 h 2"/>
              <a:gd name="T10" fmla="*/ 3175 w 2"/>
              <a:gd name="T11" fmla="*/ 0 h 2"/>
              <a:gd name="T12" fmla="*/ 0 w 2"/>
              <a:gd name="T13" fmla="*/ 0 h 2"/>
              <a:gd name="T14" fmla="*/ 0 w 2"/>
              <a:gd name="T15" fmla="*/ 0 h 2"/>
              <a:gd name="T16" fmla="*/ 0 w 2"/>
              <a:gd name="T17" fmla="*/ 3175 h 2"/>
              <a:gd name="T18" fmla="*/ 0 w 2"/>
              <a:gd name="T19" fmla="*/ 3175 h 2"/>
              <a:gd name="T20" fmla="*/ 0 w 2"/>
              <a:gd name="T21" fmla="*/ 3175 h 2"/>
              <a:gd name="T22" fmla="*/ 0 w 2"/>
              <a:gd name="T23" fmla="*/ 3175 h 2"/>
              <a:gd name="T24" fmla="*/ 3175 w 2"/>
              <a:gd name="T25" fmla="*/ 3175 h 2"/>
              <a:gd name="T26" fmla="*/ 3175 w 2"/>
              <a:gd name="T27" fmla="*/ 3175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5" name="Freeform 1290"/>
          <p:cNvSpPr>
            <a:spLocks/>
          </p:cNvSpPr>
          <p:nvPr/>
        </p:nvSpPr>
        <p:spPr bwMode="auto">
          <a:xfrm>
            <a:off x="719139" y="517527"/>
            <a:ext cx="3175" cy="3175"/>
          </a:xfrm>
          <a:custGeom>
            <a:avLst/>
            <a:gdLst>
              <a:gd name="T0" fmla="*/ 0 w 2"/>
              <a:gd name="T1" fmla="*/ 3175 h 2"/>
              <a:gd name="T2" fmla="*/ 0 w 2"/>
              <a:gd name="T3" fmla="*/ 3175 h 2"/>
              <a:gd name="T4" fmla="*/ 3175 w 2"/>
              <a:gd name="T5" fmla="*/ 3175 h 2"/>
              <a:gd name="T6" fmla="*/ 3175 w 2"/>
              <a:gd name="T7" fmla="*/ 3175 h 2"/>
              <a:gd name="T8" fmla="*/ 3175 w 2"/>
              <a:gd name="T9" fmla="*/ 3175 h 2"/>
              <a:gd name="T10" fmla="*/ 3175 w 2"/>
              <a:gd name="T11" fmla="*/ 0 h 2"/>
              <a:gd name="T12" fmla="*/ 0 w 2"/>
              <a:gd name="T13" fmla="*/ 0 h 2"/>
              <a:gd name="T14" fmla="*/ 0 w 2"/>
              <a:gd name="T15" fmla="*/ 0 h 2"/>
              <a:gd name="T16" fmla="*/ 0 w 2"/>
              <a:gd name="T17" fmla="*/ 0 h 2"/>
              <a:gd name="T18" fmla="*/ 0 w 2"/>
              <a:gd name="T19" fmla="*/ 0 h 2"/>
              <a:gd name="T20" fmla="*/ 3175 w 2"/>
              <a:gd name="T21" fmla="*/ 0 h 2"/>
              <a:gd name="T22" fmla="*/ 0 w 2"/>
              <a:gd name="T23" fmla="*/ 0 h 2"/>
              <a:gd name="T24" fmla="*/ 0 w 2"/>
              <a:gd name="T25" fmla="*/ 0 h 2"/>
              <a:gd name="T26" fmla="*/ 0 w 2"/>
              <a:gd name="T27" fmla="*/ 0 h 2"/>
              <a:gd name="T28" fmla="*/ 0 w 2"/>
              <a:gd name="T29" fmla="*/ 0 h 2"/>
              <a:gd name="T30" fmla="*/ 0 w 2"/>
              <a:gd name="T31" fmla="*/ 3175 h 2"/>
              <a:gd name="T32" fmla="*/ 0 w 2"/>
              <a:gd name="T33" fmla="*/ 3175 h 2"/>
              <a:gd name="T34" fmla="*/ 0 w 2"/>
              <a:gd name="T35" fmla="*/ 3175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3175 h 2"/>
              <a:gd name="T50" fmla="*/ 3175 w 2"/>
              <a:gd name="T51" fmla="*/ 3175 h 2"/>
              <a:gd name="T52" fmla="*/ 3175 w 2"/>
              <a:gd name="T53" fmla="*/ 0 h 2"/>
              <a:gd name="T54" fmla="*/ 3175 w 2"/>
              <a:gd name="T55" fmla="*/ 0 h 2"/>
              <a:gd name="T56" fmla="*/ 0 w 2"/>
              <a:gd name="T57" fmla="*/ 0 h 2"/>
              <a:gd name="T58" fmla="*/ 0 w 2"/>
              <a:gd name="T59" fmla="*/ 0 h 2"/>
              <a:gd name="T60" fmla="*/ 0 w 2"/>
              <a:gd name="T61" fmla="*/ 3175 h 2"/>
              <a:gd name="T62" fmla="*/ 0 w 2"/>
              <a:gd name="T63" fmla="*/ 3175 h 2"/>
              <a:gd name="T64" fmla="*/ 3175 w 2"/>
              <a:gd name="T65" fmla="*/ 3175 h 2"/>
              <a:gd name="T66" fmla="*/ 3175 w 2"/>
              <a:gd name="T67" fmla="*/ 3175 h 2"/>
              <a:gd name="T68" fmla="*/ 0 w 2"/>
              <a:gd name="T69" fmla="*/ 3175 h 2"/>
              <a:gd name="T70" fmla="*/ 0 w 2"/>
              <a:gd name="T71" fmla="*/ 3175 h 2"/>
              <a:gd name="T72" fmla="*/ 0 w 2"/>
              <a:gd name="T73" fmla="*/ 3175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56" name="Rectangle 1335"/>
          <p:cNvSpPr>
            <a:spLocks noChangeArrowheads="1"/>
          </p:cNvSpPr>
          <p:nvPr/>
        </p:nvSpPr>
        <p:spPr bwMode="auto">
          <a:xfrm>
            <a:off x="468314" y="5080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57" name="Rectangle 1336"/>
          <p:cNvSpPr>
            <a:spLocks noChangeArrowheads="1"/>
          </p:cNvSpPr>
          <p:nvPr/>
        </p:nvSpPr>
        <p:spPr bwMode="auto">
          <a:xfrm>
            <a:off x="474664" y="4953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58" name="Rectangle 1337"/>
          <p:cNvSpPr>
            <a:spLocks noChangeArrowheads="1"/>
          </p:cNvSpPr>
          <p:nvPr/>
        </p:nvSpPr>
        <p:spPr bwMode="auto">
          <a:xfrm>
            <a:off x="474664" y="4953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59" name="Rectangle 1340"/>
          <p:cNvSpPr>
            <a:spLocks noChangeArrowheads="1"/>
          </p:cNvSpPr>
          <p:nvPr/>
        </p:nvSpPr>
        <p:spPr bwMode="auto">
          <a:xfrm>
            <a:off x="468314"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60" name="Rectangle 1341"/>
          <p:cNvSpPr>
            <a:spLocks noChangeArrowheads="1"/>
          </p:cNvSpPr>
          <p:nvPr/>
        </p:nvSpPr>
        <p:spPr bwMode="auto">
          <a:xfrm>
            <a:off x="468314"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61" name="Rectangle 1342"/>
          <p:cNvSpPr>
            <a:spLocks noChangeArrowheads="1"/>
          </p:cNvSpPr>
          <p:nvPr/>
        </p:nvSpPr>
        <p:spPr bwMode="auto">
          <a:xfrm>
            <a:off x="468314"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62" name="Rectangle 1343"/>
          <p:cNvSpPr>
            <a:spLocks noChangeArrowheads="1"/>
          </p:cNvSpPr>
          <p:nvPr/>
        </p:nvSpPr>
        <p:spPr bwMode="auto">
          <a:xfrm>
            <a:off x="468314" y="5080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63" name="Rectangle 1344"/>
          <p:cNvSpPr>
            <a:spLocks noChangeArrowheads="1"/>
          </p:cNvSpPr>
          <p:nvPr/>
        </p:nvSpPr>
        <p:spPr bwMode="auto">
          <a:xfrm>
            <a:off x="465139" y="485777"/>
            <a:ext cx="1587"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p>
        </p:txBody>
      </p:sp>
      <p:sp>
        <p:nvSpPr>
          <p:cNvPr id="64" name="Rectangle 63"/>
          <p:cNvSpPr>
            <a:spLocks noChangeArrowheads="1"/>
          </p:cNvSpPr>
          <p:nvPr/>
        </p:nvSpPr>
        <p:spPr bwMode="auto">
          <a:xfrm>
            <a:off x="0" y="4302127"/>
            <a:ext cx="9144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975" b="0">
              <a:solidFill>
                <a:schemeClr val="bg1"/>
              </a:solidFill>
            </a:endParaRPr>
          </a:p>
        </p:txBody>
      </p:sp>
      <p:sp>
        <p:nvSpPr>
          <p:cNvPr id="71" name="Title 329"/>
          <p:cNvSpPr>
            <a:spLocks noGrp="1"/>
          </p:cNvSpPr>
          <p:nvPr>
            <p:ph type="title" hasCustomPrompt="1"/>
          </p:nvPr>
        </p:nvSpPr>
        <p:spPr>
          <a:xfrm>
            <a:off x="1280160" y="1865120"/>
            <a:ext cx="6971806" cy="553998"/>
          </a:xfrm>
          <a:prstGeom prst="rect">
            <a:avLst/>
          </a:prstGeom>
        </p:spPr>
        <p:txBody>
          <a:bodyPr anchor="b"/>
          <a:lstStyle>
            <a:lvl1pPr>
              <a:lnSpc>
                <a:spcPct val="100000"/>
              </a:lnSpc>
              <a:spcBef>
                <a:spcPts val="0"/>
              </a:spcBef>
              <a:defRPr sz="2700" b="1" baseline="0">
                <a:solidFill>
                  <a:schemeClr val="bg1"/>
                </a:solidFill>
              </a:defRPr>
            </a:lvl1pPr>
          </a:lstStyle>
          <a:p>
            <a:r>
              <a:rPr lang="en-US" dirty="0"/>
              <a:t>TITLE OF YOUR PRESENTATION</a:t>
            </a:r>
          </a:p>
        </p:txBody>
      </p:sp>
      <p:sp>
        <p:nvSpPr>
          <p:cNvPr id="72" name="Text Placeholder 331"/>
          <p:cNvSpPr>
            <a:spLocks noGrp="1"/>
          </p:cNvSpPr>
          <p:nvPr>
            <p:ph type="body" sz="quarter" idx="13" hasCustomPrompt="1"/>
          </p:nvPr>
        </p:nvSpPr>
        <p:spPr>
          <a:xfrm>
            <a:off x="1275798" y="2437319"/>
            <a:ext cx="6959257" cy="875885"/>
          </a:xfrm>
          <a:prstGeom prst="rect">
            <a:avLst/>
          </a:prstGeom>
        </p:spPr>
        <p:txBody>
          <a:bodyPr lIns="0" tIns="0" rIns="0" bIns="0">
            <a:normAutofit/>
          </a:bodyPr>
          <a:lstStyle>
            <a:lvl1pPr>
              <a:lnSpc>
                <a:spcPct val="100000"/>
              </a:lnSpc>
              <a:spcBef>
                <a:spcPts val="0"/>
              </a:spcBef>
              <a:defRPr sz="1800" b="0" i="0" cap="none"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Optional Subtitle</a:t>
            </a:r>
          </a:p>
        </p:txBody>
      </p:sp>
      <p:sp>
        <p:nvSpPr>
          <p:cNvPr id="75" name="Text Placeholder 331"/>
          <p:cNvSpPr>
            <a:spLocks noGrp="1"/>
          </p:cNvSpPr>
          <p:nvPr>
            <p:ph type="body" sz="quarter" idx="15" hasCustomPrompt="1"/>
          </p:nvPr>
        </p:nvSpPr>
        <p:spPr>
          <a:xfrm>
            <a:off x="1275798" y="3717892"/>
            <a:ext cx="5606270" cy="593759"/>
          </a:xfrm>
          <a:prstGeom prst="rect">
            <a:avLst/>
          </a:prstGeom>
        </p:spPr>
        <p:txBody>
          <a:bodyPr lIns="0" tIns="0" rIns="0" bIns="0" anchor="t"/>
          <a:lstStyle>
            <a:lvl1pPr algn="l">
              <a:lnSpc>
                <a:spcPct val="100000"/>
              </a:lnSpc>
              <a:spcBef>
                <a:spcPts val="0"/>
              </a:spcBef>
              <a:defRPr sz="1125" b="0" i="0" baseline="0">
                <a:solidFill>
                  <a:schemeClr val="bg1"/>
                </a:solidFill>
                <a:latin typeface="Arial"/>
                <a:cs typeface="Arial"/>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Name of Presenter, Title</a:t>
            </a:r>
            <a:br>
              <a:rPr lang="en-US" dirty="0"/>
            </a:br>
            <a:r>
              <a:rPr lang="en-US" dirty="0"/>
              <a:t>Location, Date</a:t>
            </a:r>
          </a:p>
        </p:txBody>
      </p:sp>
      <p:pic>
        <p:nvPicPr>
          <p:cNvPr id="7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71790" y="4916688"/>
            <a:ext cx="4141574"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3" name="Group 65"/>
          <p:cNvGrpSpPr>
            <a:grpSpLocks/>
          </p:cNvGrpSpPr>
          <p:nvPr userDrawn="1"/>
        </p:nvGrpSpPr>
        <p:grpSpPr bwMode="auto">
          <a:xfrm>
            <a:off x="371790" y="6269055"/>
            <a:ext cx="8224315" cy="261049"/>
            <a:chOff x="202219" y="1895846"/>
            <a:chExt cx="8223381" cy="261239"/>
          </a:xfrm>
        </p:grpSpPr>
        <p:sp>
          <p:nvSpPr>
            <p:cNvPr id="74" name="TextBox 66"/>
            <p:cNvSpPr txBox="1">
              <a:spLocks noChangeArrowheads="1"/>
            </p:cNvSpPr>
            <p:nvPr userDrawn="1"/>
          </p:nvSpPr>
          <p:spPr bwMode="auto">
            <a:xfrm>
              <a:off x="202219" y="1895846"/>
              <a:ext cx="8223381" cy="16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eaLnBrk="0" hangingPunct="0">
                <a:defRPr sz="1600" b="1">
                  <a:solidFill>
                    <a:schemeClr val="tx1"/>
                  </a:solidFill>
                  <a:latin typeface="Trebuchet MS" pitchFamily="34" charset="0"/>
                  <a:ea typeface="MS PGothic" pitchFamily="34" charset="-128"/>
                </a:defRPr>
              </a:lvl1pPr>
              <a:lvl2pPr marL="742950" indent="-285750" defTabSz="457200" eaLnBrk="0" hangingPunct="0">
                <a:defRPr sz="1600" b="1">
                  <a:solidFill>
                    <a:schemeClr val="tx1"/>
                  </a:solidFill>
                  <a:latin typeface="Trebuchet MS" pitchFamily="34" charset="0"/>
                  <a:ea typeface="MS PGothic" pitchFamily="34" charset="-128"/>
                </a:defRPr>
              </a:lvl2pPr>
              <a:lvl3pPr marL="1143000" indent="-228600" defTabSz="457200" eaLnBrk="0" hangingPunct="0">
                <a:defRPr sz="1600" b="1">
                  <a:solidFill>
                    <a:schemeClr val="tx1"/>
                  </a:solidFill>
                  <a:latin typeface="Trebuchet MS" pitchFamily="34" charset="0"/>
                  <a:ea typeface="MS PGothic" pitchFamily="34" charset="-128"/>
                </a:defRPr>
              </a:lvl3pPr>
              <a:lvl4pPr marL="1600200" indent="-228600" defTabSz="457200" eaLnBrk="0" hangingPunct="0">
                <a:defRPr sz="1600" b="1">
                  <a:solidFill>
                    <a:schemeClr val="tx1"/>
                  </a:solidFill>
                  <a:latin typeface="Trebuchet MS" pitchFamily="34" charset="0"/>
                  <a:ea typeface="MS PGothic" pitchFamily="34" charset="-128"/>
                </a:defRPr>
              </a:lvl4pPr>
              <a:lvl5pPr marL="2057400" indent="-228600" defTabSz="457200" eaLnBrk="0" hangingPunct="0">
                <a:defRPr sz="1600" b="1">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algn="l" eaLnBrk="1" hangingPunct="1">
                <a:spcBef>
                  <a:spcPts val="150"/>
                </a:spcBef>
              </a:pPr>
              <a:r>
                <a:rPr lang="en-US" altLang="en-US" sz="1050" b="0" dirty="0">
                  <a:solidFill>
                    <a:schemeClr val="tx1"/>
                  </a:solidFill>
                  <a:latin typeface="+mn-lt"/>
                </a:rPr>
                <a:t>www.worldbank.org/water  |  www.blogs.worldbank.org/water   |        @</a:t>
              </a:r>
              <a:r>
                <a:rPr lang="en-US" altLang="en-US" sz="1050" b="0" dirty="0" err="1">
                  <a:solidFill>
                    <a:schemeClr val="tx1"/>
                  </a:solidFill>
                  <a:latin typeface="+mn-lt"/>
                </a:rPr>
                <a:t>WorldBankWater</a:t>
              </a:r>
              <a:endParaRPr lang="en-US" altLang="en-US" sz="1050" b="0" dirty="0">
                <a:solidFill>
                  <a:schemeClr val="tx1"/>
                </a:solidFill>
                <a:latin typeface="+mn-lt"/>
              </a:endParaRPr>
            </a:p>
          </p:txBody>
        </p:sp>
        <p:pic>
          <p:nvPicPr>
            <p:cNvPr id="80" name="Picture 5" descr="http://www.clipartbest.com/cliparts/ace/KAn/aceKAnqBi.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2238" y="1919341"/>
              <a:ext cx="237744"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6595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CA" dirty="0"/>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65949" y="6116563"/>
            <a:ext cx="167704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06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Here (Arial 30, Bold)</a:t>
            </a:r>
          </a:p>
        </p:txBody>
      </p:sp>
      <p:sp>
        <p:nvSpPr>
          <p:cNvPr id="5" name="Text Placeholder 4"/>
          <p:cNvSpPr>
            <a:spLocks noGrp="1"/>
          </p:cNvSpPr>
          <p:nvPr>
            <p:ph type="body" sz="quarter" idx="11" hasCustomPrompt="1"/>
          </p:nvPr>
        </p:nvSpPr>
        <p:spPr>
          <a:xfrm>
            <a:off x="457201" y="1466850"/>
            <a:ext cx="8229600" cy="4592638"/>
          </a:xfr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1pPr>
            <a:lvl2pPr>
              <a:defRPr>
                <a:solidFill>
                  <a:schemeClr val="bg2"/>
                </a:solidFill>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3278064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Here (Arial 30, Bold)</a:t>
            </a:r>
          </a:p>
        </p:txBody>
      </p:sp>
      <p:sp>
        <p:nvSpPr>
          <p:cNvPr id="8"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
        <p:nvSpPr>
          <p:cNvPr id="10" name="Content Placeholder 9"/>
          <p:cNvSpPr>
            <a:spLocks noGrp="1"/>
          </p:cNvSpPr>
          <p:nvPr>
            <p:ph sz="quarter" idx="12" hasCustomPrompt="1"/>
          </p:nvPr>
        </p:nvSpPr>
        <p:spPr>
          <a:xfrm>
            <a:off x="457200" y="1448563"/>
            <a:ext cx="8229600" cy="4560887"/>
          </a:xfrm>
        </p:spPr>
        <p:txBody>
          <a:bodyPr/>
          <a:lstStyle>
            <a:lvl1pPr marL="0" indent="0">
              <a:buNone/>
              <a:defRPr baseline="0"/>
            </a:lvl1pPr>
          </a:lstStyle>
          <a:p>
            <a:pPr lvl="0"/>
            <a:r>
              <a:rPr lang="en-US" dirty="0"/>
              <a:t>Picture, Graph, etc.</a:t>
            </a:r>
          </a:p>
        </p:txBody>
      </p:sp>
    </p:spTree>
    <p:extLst>
      <p:ext uri="{BB962C8B-B14F-4D97-AF65-F5344CB8AC3E}">
        <p14:creationId xmlns:p14="http://schemas.microsoft.com/office/powerpoint/2010/main" val="899533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57200" y="1600200"/>
            <a:ext cx="4038600" cy="4525963"/>
          </a:xfr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3106496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Two Content Slid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First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3"/>
          <p:cNvSpPr>
            <a:spLocks noGrp="1"/>
          </p:cNvSpPr>
          <p:nvPr>
            <p:ph type="sldNum" sz="quarter" idx="10"/>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4089234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CA" dirty="0"/>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65949" y="6116563"/>
            <a:ext cx="167704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896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7587F-7DC8-AE41-A7EA-E0E1F47AC549}" type="datetimeFigureOut">
              <a:rPr lang="en-CA" smtClean="0"/>
              <a:t>2019-05-21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E5CC96B-342E-BA4A-959E-0263E73FFFDC}" type="slidenum">
              <a:rPr lang="en-CA" smtClean="0"/>
              <a:t>‹#›</a:t>
            </a:fld>
            <a:endParaRPr lang="en-CA"/>
          </a:p>
        </p:txBody>
      </p:sp>
    </p:spTree>
    <p:extLst>
      <p:ext uri="{BB962C8B-B14F-4D97-AF65-F5344CB8AC3E}">
        <p14:creationId xmlns:p14="http://schemas.microsoft.com/office/powerpoint/2010/main" val="233273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B22A6C-524F-4802-AAE1-BFD1F0C0DCF6}"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3375014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Blue Closing Slide">
    <p:spTree>
      <p:nvGrpSpPr>
        <p:cNvPr id="1" name=""/>
        <p:cNvGrpSpPr/>
        <p:nvPr/>
      </p:nvGrpSpPr>
      <p:grpSpPr>
        <a:xfrm>
          <a:off x="0" y="0"/>
          <a:ext cx="0" cy="0"/>
          <a:chOff x="0" y="0"/>
          <a:chExt cx="0" cy="0"/>
        </a:xfrm>
      </p:grpSpPr>
      <p:sp>
        <p:nvSpPr>
          <p:cNvPr id="5" name="Rectangle 5"/>
          <p:cNvSpPr>
            <a:spLocks noChangeArrowheads="1"/>
          </p:cNvSpPr>
          <p:nvPr/>
        </p:nvSpPr>
        <p:spPr bwMode="auto">
          <a:xfrm flipV="1">
            <a:off x="0" y="4487863"/>
            <a:ext cx="9144000" cy="2370137"/>
          </a:xfrm>
          <a:prstGeom prst="rect">
            <a:avLst/>
          </a:prstGeom>
          <a:solidFill>
            <a:schemeClr val="bg1"/>
          </a:solidFill>
          <a:ln>
            <a:noFill/>
          </a:ln>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6" name="Rectangle 5"/>
          <p:cNvSpPr>
            <a:spLocks noChangeArrowheads="1"/>
          </p:cNvSpPr>
          <p:nvPr/>
        </p:nvSpPr>
        <p:spPr bwMode="auto">
          <a:xfrm flipV="1">
            <a:off x="0" y="0"/>
            <a:ext cx="9144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7" name="Line 1086"/>
          <p:cNvSpPr>
            <a:spLocks noChangeShapeType="1"/>
          </p:cNvSpPr>
          <p:nvPr/>
        </p:nvSpPr>
        <p:spPr bwMode="auto">
          <a:xfrm>
            <a:off x="484188" y="617538"/>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Line 1087"/>
          <p:cNvSpPr>
            <a:spLocks noChangeShapeType="1"/>
          </p:cNvSpPr>
          <p:nvPr/>
        </p:nvSpPr>
        <p:spPr bwMode="auto">
          <a:xfrm>
            <a:off x="484188" y="617538"/>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Rectangle 1088"/>
          <p:cNvSpPr>
            <a:spLocks noChangeArrowheads="1"/>
          </p:cNvSpPr>
          <p:nvPr/>
        </p:nvSpPr>
        <p:spPr bwMode="auto">
          <a:xfrm>
            <a:off x="484188" y="617538"/>
            <a:ext cx="1587"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10" name="Rectangle 1089"/>
          <p:cNvSpPr>
            <a:spLocks noChangeArrowheads="1"/>
          </p:cNvSpPr>
          <p:nvPr/>
        </p:nvSpPr>
        <p:spPr bwMode="auto">
          <a:xfrm>
            <a:off x="484188" y="61753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11" name="Freeform 1098"/>
          <p:cNvSpPr>
            <a:spLocks/>
          </p:cNvSpPr>
          <p:nvPr/>
        </p:nvSpPr>
        <p:spPr bwMode="auto">
          <a:xfrm>
            <a:off x="487363" y="617538"/>
            <a:ext cx="3175" cy="1587"/>
          </a:xfrm>
          <a:custGeom>
            <a:avLst/>
            <a:gdLst>
              <a:gd name="T0" fmla="*/ 0 w 2"/>
              <a:gd name="T1" fmla="*/ 0 h 1587"/>
              <a:gd name="T2" fmla="*/ 3175 w 2"/>
              <a:gd name="T3" fmla="*/ 0 h 1587"/>
              <a:gd name="T4" fmla="*/ 3175 w 2"/>
              <a:gd name="T5" fmla="*/ 0 h 1587"/>
              <a:gd name="T6" fmla="*/ 3175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3175 w 2"/>
              <a:gd name="T35" fmla="*/ 0 h 1587"/>
              <a:gd name="T36" fmla="*/ 3175 w 2"/>
              <a:gd name="T37" fmla="*/ 0 h 1587"/>
              <a:gd name="T38" fmla="*/ 3175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115"/>
          <p:cNvSpPr>
            <a:spLocks/>
          </p:cNvSpPr>
          <p:nvPr/>
        </p:nvSpPr>
        <p:spPr bwMode="auto">
          <a:xfrm>
            <a:off x="458788" y="473075"/>
            <a:ext cx="3175" cy="3175"/>
          </a:xfrm>
          <a:custGeom>
            <a:avLst/>
            <a:gdLst>
              <a:gd name="T0" fmla="*/ 0 w 2"/>
              <a:gd name="T1" fmla="*/ 3175 h 2"/>
              <a:gd name="T2" fmla="*/ 0 w 2"/>
              <a:gd name="T3" fmla="*/ 3175 h 2"/>
              <a:gd name="T4" fmla="*/ 0 w 2"/>
              <a:gd name="T5" fmla="*/ 3175 h 2"/>
              <a:gd name="T6" fmla="*/ 0 w 2"/>
              <a:gd name="T7" fmla="*/ 3175 h 2"/>
              <a:gd name="T8" fmla="*/ 0 w 2"/>
              <a:gd name="T9" fmla="*/ 3175 h 2"/>
              <a:gd name="T10" fmla="*/ 0 w 2"/>
              <a:gd name="T11" fmla="*/ 3175 h 2"/>
              <a:gd name="T12" fmla="*/ 3175 w 2"/>
              <a:gd name="T13" fmla="*/ 3175 h 2"/>
              <a:gd name="T14" fmla="*/ 3175 w 2"/>
              <a:gd name="T15" fmla="*/ 3175 h 2"/>
              <a:gd name="T16" fmla="*/ 3175 w 2"/>
              <a:gd name="T17" fmla="*/ 0 h 2"/>
              <a:gd name="T18" fmla="*/ 0 w 2"/>
              <a:gd name="T19" fmla="*/ 3175 h 2"/>
              <a:gd name="T20" fmla="*/ 0 w 2"/>
              <a:gd name="T21" fmla="*/ 3175 h 2"/>
              <a:gd name="T22" fmla="*/ 0 w 2"/>
              <a:gd name="T23" fmla="*/ 3175 h 2"/>
              <a:gd name="T24" fmla="*/ 0 w 2"/>
              <a:gd name="T25" fmla="*/ 3175 h 2"/>
              <a:gd name="T26" fmla="*/ 0 w 2"/>
              <a:gd name="T27" fmla="*/ 3175 h 2"/>
              <a:gd name="T28" fmla="*/ 3175 w 2"/>
              <a:gd name="T29" fmla="*/ 3175 h 2"/>
              <a:gd name="T30" fmla="*/ 3175 w 2"/>
              <a:gd name="T31" fmla="*/ 3175 h 2"/>
              <a:gd name="T32" fmla="*/ 3175 w 2"/>
              <a:gd name="T33" fmla="*/ 3175 h 2"/>
              <a:gd name="T34" fmla="*/ 3175 w 2"/>
              <a:gd name="T35" fmla="*/ 3175 h 2"/>
              <a:gd name="T36" fmla="*/ 3175 w 2"/>
              <a:gd name="T37" fmla="*/ 3175 h 2"/>
              <a:gd name="T38" fmla="*/ 3175 w 2"/>
              <a:gd name="T39" fmla="*/ 3175 h 2"/>
              <a:gd name="T40" fmla="*/ 0 w 2"/>
              <a:gd name="T41" fmla="*/ 3175 h 2"/>
              <a:gd name="T42" fmla="*/ 0 w 2"/>
              <a:gd name="T43" fmla="*/ 3175 h 2"/>
              <a:gd name="T44" fmla="*/ 0 w 2"/>
              <a:gd name="T45" fmla="*/ 3175 h 2"/>
              <a:gd name="T46" fmla="*/ 0 w 2"/>
              <a:gd name="T47" fmla="*/ 3175 h 2"/>
              <a:gd name="T48" fmla="*/ 0 w 2"/>
              <a:gd name="T49" fmla="*/ 3175 h 2"/>
              <a:gd name="T50" fmla="*/ 0 w 2"/>
              <a:gd name="T51" fmla="*/ 3175 h 2"/>
              <a:gd name="T52" fmla="*/ 0 w 2"/>
              <a:gd name="T53" fmla="*/ 3175 h 2"/>
              <a:gd name="T54" fmla="*/ 3175 w 2"/>
              <a:gd name="T55" fmla="*/ 3175 h 2"/>
              <a:gd name="T56" fmla="*/ 0 w 2"/>
              <a:gd name="T57" fmla="*/ 3175 h 2"/>
              <a:gd name="T58" fmla="*/ 3175 w 2"/>
              <a:gd name="T59" fmla="*/ 3175 h 2"/>
              <a:gd name="T60" fmla="*/ 3175 w 2"/>
              <a:gd name="T61" fmla="*/ 3175 h 2"/>
              <a:gd name="T62" fmla="*/ 3175 w 2"/>
              <a:gd name="T63" fmla="*/ 3175 h 2"/>
              <a:gd name="T64" fmla="*/ 0 w 2"/>
              <a:gd name="T65" fmla="*/ 3175 h 2"/>
              <a:gd name="T66" fmla="*/ 0 w 2"/>
              <a:gd name="T67" fmla="*/ 3175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20"/>
          <p:cNvSpPr>
            <a:spLocks/>
          </p:cNvSpPr>
          <p:nvPr/>
        </p:nvSpPr>
        <p:spPr bwMode="auto">
          <a:xfrm>
            <a:off x="458788" y="463550"/>
            <a:ext cx="3175" cy="3175"/>
          </a:xfrm>
          <a:custGeom>
            <a:avLst/>
            <a:gdLst>
              <a:gd name="T0" fmla="*/ 0 w 2"/>
              <a:gd name="T1" fmla="*/ 0 h 2"/>
              <a:gd name="T2" fmla="*/ 0 w 2"/>
              <a:gd name="T3" fmla="*/ 3175 h 2"/>
              <a:gd name="T4" fmla="*/ 0 w 2"/>
              <a:gd name="T5" fmla="*/ 3175 h 2"/>
              <a:gd name="T6" fmla="*/ 0 w 2"/>
              <a:gd name="T7" fmla="*/ 3175 h 2"/>
              <a:gd name="T8" fmla="*/ 3175 w 2"/>
              <a:gd name="T9" fmla="*/ 3175 h 2"/>
              <a:gd name="T10" fmla="*/ 3175 w 2"/>
              <a:gd name="T11" fmla="*/ 0 h 2"/>
              <a:gd name="T12" fmla="*/ 3175 w 2"/>
              <a:gd name="T13" fmla="*/ 0 h 2"/>
              <a:gd name="T14" fmla="*/ 3175 w 2"/>
              <a:gd name="T15" fmla="*/ 0 h 2"/>
              <a:gd name="T16" fmla="*/ 0 w 2"/>
              <a:gd name="T17" fmla="*/ 0 h 2"/>
              <a:gd name="T18" fmla="*/ 0 w 2"/>
              <a:gd name="T19" fmla="*/ 3175 h 2"/>
              <a:gd name="T20" fmla="*/ 0 w 2"/>
              <a:gd name="T21" fmla="*/ 3175 h 2"/>
              <a:gd name="T22" fmla="*/ 3175 w 2"/>
              <a:gd name="T23" fmla="*/ 0 h 2"/>
              <a:gd name="T24" fmla="*/ 3175 w 2"/>
              <a:gd name="T25" fmla="*/ 0 h 2"/>
              <a:gd name="T26" fmla="*/ 3175 w 2"/>
              <a:gd name="T27" fmla="*/ 0 h 2"/>
              <a:gd name="T28" fmla="*/ 3175 w 2"/>
              <a:gd name="T29" fmla="*/ 3175 h 2"/>
              <a:gd name="T30" fmla="*/ 0 w 2"/>
              <a:gd name="T31" fmla="*/ 3175 h 2"/>
              <a:gd name="T32" fmla="*/ 0 w 2"/>
              <a:gd name="T33" fmla="*/ 3175 h 2"/>
              <a:gd name="T34" fmla="*/ 0 w 2"/>
              <a:gd name="T35" fmla="*/ 3175 h 2"/>
              <a:gd name="T36" fmla="*/ 0 w 2"/>
              <a:gd name="T37" fmla="*/ 3175 h 2"/>
              <a:gd name="T38" fmla="*/ 0 w 2"/>
              <a:gd name="T39" fmla="*/ 3175 h 2"/>
              <a:gd name="T40" fmla="*/ 0 w 2"/>
              <a:gd name="T41" fmla="*/ 3175 h 2"/>
              <a:gd name="T42" fmla="*/ 0 w 2"/>
              <a:gd name="T43" fmla="*/ 3175 h 2"/>
              <a:gd name="T44" fmla="*/ 0 w 2"/>
              <a:gd name="T45" fmla="*/ 3175 h 2"/>
              <a:gd name="T46" fmla="*/ 3175 w 2"/>
              <a:gd name="T47" fmla="*/ 3175 h 2"/>
              <a:gd name="T48" fmla="*/ 0 w 2"/>
              <a:gd name="T49" fmla="*/ 3175 h 2"/>
              <a:gd name="T50" fmla="*/ 0 w 2"/>
              <a:gd name="T51" fmla="*/ 3175 h 2"/>
              <a:gd name="T52" fmla="*/ 3175 w 2"/>
              <a:gd name="T53" fmla="*/ 3175 h 2"/>
              <a:gd name="T54" fmla="*/ 3175 w 2"/>
              <a:gd name="T55" fmla="*/ 3175 h 2"/>
              <a:gd name="T56" fmla="*/ 3175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34"/>
          <p:cNvSpPr>
            <a:spLocks/>
          </p:cNvSpPr>
          <p:nvPr/>
        </p:nvSpPr>
        <p:spPr bwMode="auto">
          <a:xfrm>
            <a:off x="703263" y="514350"/>
            <a:ext cx="3175" cy="6350"/>
          </a:xfrm>
          <a:custGeom>
            <a:avLst/>
            <a:gdLst>
              <a:gd name="T0" fmla="*/ 3175 w 2"/>
              <a:gd name="T1" fmla="*/ 6350 h 4"/>
              <a:gd name="T2" fmla="*/ 3175 w 2"/>
              <a:gd name="T3" fmla="*/ 6350 h 4"/>
              <a:gd name="T4" fmla="*/ 3175 w 2"/>
              <a:gd name="T5" fmla="*/ 6350 h 4"/>
              <a:gd name="T6" fmla="*/ 3175 w 2"/>
              <a:gd name="T7" fmla="*/ 3175 h 4"/>
              <a:gd name="T8" fmla="*/ 3175 w 2"/>
              <a:gd name="T9" fmla="*/ 0 h 4"/>
              <a:gd name="T10" fmla="*/ 3175 w 2"/>
              <a:gd name="T11" fmla="*/ 0 h 4"/>
              <a:gd name="T12" fmla="*/ 3175 w 2"/>
              <a:gd name="T13" fmla="*/ 0 h 4"/>
              <a:gd name="T14" fmla="*/ 0 w 2"/>
              <a:gd name="T15" fmla="*/ 3175 h 4"/>
              <a:gd name="T16" fmla="*/ 3175 w 2"/>
              <a:gd name="T17" fmla="*/ 6350 h 4"/>
              <a:gd name="T18" fmla="*/ 3175 w 2"/>
              <a:gd name="T19" fmla="*/ 3175 h 4"/>
              <a:gd name="T20" fmla="*/ 3175 w 2"/>
              <a:gd name="T21" fmla="*/ 3175 h 4"/>
              <a:gd name="T22" fmla="*/ 3175 w 2"/>
              <a:gd name="T23" fmla="*/ 0 h 4"/>
              <a:gd name="T24" fmla="*/ 3175 w 2"/>
              <a:gd name="T25" fmla="*/ 3175 h 4"/>
              <a:gd name="T26" fmla="*/ 3175 w 2"/>
              <a:gd name="T27" fmla="*/ 3175 h 4"/>
              <a:gd name="T28" fmla="*/ 3175 w 2"/>
              <a:gd name="T29" fmla="*/ 3175 h 4"/>
              <a:gd name="T30" fmla="*/ 3175 w 2"/>
              <a:gd name="T31" fmla="*/ 3175 h 4"/>
              <a:gd name="T32" fmla="*/ 3175 w 2"/>
              <a:gd name="T33" fmla="*/ 3175 h 4"/>
              <a:gd name="T34" fmla="*/ 3175 w 2"/>
              <a:gd name="T35" fmla="*/ 3175 h 4"/>
              <a:gd name="T36" fmla="*/ 3175 w 2"/>
              <a:gd name="T37" fmla="*/ 3175 h 4"/>
              <a:gd name="T38" fmla="*/ 3175 w 2"/>
              <a:gd name="T39" fmla="*/ 3175 h 4"/>
              <a:gd name="T40" fmla="*/ 3175 w 2"/>
              <a:gd name="T41" fmla="*/ 3175 h 4"/>
              <a:gd name="T42" fmla="*/ 3175 w 2"/>
              <a:gd name="T43" fmla="*/ 3175 h 4"/>
              <a:gd name="T44" fmla="*/ 3175 w 2"/>
              <a:gd name="T45" fmla="*/ 3175 h 4"/>
              <a:gd name="T46" fmla="*/ 3175 w 2"/>
              <a:gd name="T47" fmla="*/ 3175 h 4"/>
              <a:gd name="T48" fmla="*/ 3175 w 2"/>
              <a:gd name="T49" fmla="*/ 3175 h 4"/>
              <a:gd name="T50" fmla="*/ 3175 w 2"/>
              <a:gd name="T51" fmla="*/ 3175 h 4"/>
              <a:gd name="T52" fmla="*/ 0 w 2"/>
              <a:gd name="T53" fmla="*/ 3175 h 4"/>
              <a:gd name="T54" fmla="*/ 3175 w 2"/>
              <a:gd name="T55" fmla="*/ 6350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141"/>
          <p:cNvSpPr>
            <a:spLocks/>
          </p:cNvSpPr>
          <p:nvPr/>
        </p:nvSpPr>
        <p:spPr bwMode="auto">
          <a:xfrm>
            <a:off x="706438" y="479425"/>
            <a:ext cx="1587" cy="6350"/>
          </a:xfrm>
          <a:custGeom>
            <a:avLst/>
            <a:gdLst>
              <a:gd name="T0" fmla="*/ 0 w 1587"/>
              <a:gd name="T1" fmla="*/ 6350 h 4"/>
              <a:gd name="T2" fmla="*/ 0 w 1587"/>
              <a:gd name="T3" fmla="*/ 3175 h 4"/>
              <a:gd name="T4" fmla="*/ 0 w 1587"/>
              <a:gd name="T5" fmla="*/ 0 h 4"/>
              <a:gd name="T6" fmla="*/ 0 w 1587"/>
              <a:gd name="T7" fmla="*/ 0 h 4"/>
              <a:gd name="T8" fmla="*/ 0 w 1587"/>
              <a:gd name="T9" fmla="*/ 3175 h 4"/>
              <a:gd name="T10" fmla="*/ 0 w 1587"/>
              <a:gd name="T11" fmla="*/ 3175 h 4"/>
              <a:gd name="T12" fmla="*/ 0 w 1587"/>
              <a:gd name="T13" fmla="*/ 6350 h 4"/>
              <a:gd name="T14" fmla="*/ 0 w 1587"/>
              <a:gd name="T15" fmla="*/ 3175 h 4"/>
              <a:gd name="T16" fmla="*/ 0 w 1587"/>
              <a:gd name="T17" fmla="*/ 3175 h 4"/>
              <a:gd name="T18" fmla="*/ 0 w 1587"/>
              <a:gd name="T19" fmla="*/ 3175 h 4"/>
              <a:gd name="T20" fmla="*/ 0 w 1587"/>
              <a:gd name="T21" fmla="*/ 3175 h 4"/>
              <a:gd name="T22" fmla="*/ 0 w 1587"/>
              <a:gd name="T23" fmla="*/ 3175 h 4"/>
              <a:gd name="T24" fmla="*/ 0 w 1587"/>
              <a:gd name="T25" fmla="*/ 3175 h 4"/>
              <a:gd name="T26" fmla="*/ 0 w 1587"/>
              <a:gd name="T27" fmla="*/ 3175 h 4"/>
              <a:gd name="T28" fmla="*/ 0 w 1587"/>
              <a:gd name="T29" fmla="*/ 635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148"/>
          <p:cNvSpPr>
            <a:spLocks/>
          </p:cNvSpPr>
          <p:nvPr/>
        </p:nvSpPr>
        <p:spPr bwMode="auto">
          <a:xfrm>
            <a:off x="693738" y="460375"/>
            <a:ext cx="3175" cy="3175"/>
          </a:xfrm>
          <a:custGeom>
            <a:avLst/>
            <a:gdLst>
              <a:gd name="T0" fmla="*/ 3175 w 2"/>
              <a:gd name="T1" fmla="*/ 3175 h 2"/>
              <a:gd name="T2" fmla="*/ 3175 w 2"/>
              <a:gd name="T3" fmla="*/ 0 h 2"/>
              <a:gd name="T4" fmla="*/ 3175 w 2"/>
              <a:gd name="T5" fmla="*/ 0 h 2"/>
              <a:gd name="T6" fmla="*/ 3175 w 2"/>
              <a:gd name="T7" fmla="*/ 0 h 2"/>
              <a:gd name="T8" fmla="*/ 3175 w 2"/>
              <a:gd name="T9" fmla="*/ 0 h 2"/>
              <a:gd name="T10" fmla="*/ 0 w 2"/>
              <a:gd name="T11" fmla="*/ 0 h 2"/>
              <a:gd name="T12" fmla="*/ 0 w 2"/>
              <a:gd name="T13" fmla="*/ 0 h 2"/>
              <a:gd name="T14" fmla="*/ 0 w 2"/>
              <a:gd name="T15" fmla="*/ 3175 h 2"/>
              <a:gd name="T16" fmla="*/ 0 w 2"/>
              <a:gd name="T17" fmla="*/ 3175 h 2"/>
              <a:gd name="T18" fmla="*/ 0 w 2"/>
              <a:gd name="T19" fmla="*/ 3175 h 2"/>
              <a:gd name="T20" fmla="*/ 3175 w 2"/>
              <a:gd name="T21" fmla="*/ 3175 h 2"/>
              <a:gd name="T22" fmla="*/ 3175 w 2"/>
              <a:gd name="T23" fmla="*/ 3175 h 2"/>
              <a:gd name="T24" fmla="*/ 3175 w 2"/>
              <a:gd name="T25" fmla="*/ 0 h 2"/>
              <a:gd name="T26" fmla="*/ 3175 w 2"/>
              <a:gd name="T27" fmla="*/ 0 h 2"/>
              <a:gd name="T28" fmla="*/ 3175 w 2"/>
              <a:gd name="T29" fmla="*/ 0 h 2"/>
              <a:gd name="T30" fmla="*/ 0 w 2"/>
              <a:gd name="T31" fmla="*/ 3175 h 2"/>
              <a:gd name="T32" fmla="*/ 3175 w 2"/>
              <a:gd name="T33" fmla="*/ 3175 h 2"/>
              <a:gd name="T34" fmla="*/ 3175 w 2"/>
              <a:gd name="T35" fmla="*/ 0 h 2"/>
              <a:gd name="T36" fmla="*/ 0 w 2"/>
              <a:gd name="T37" fmla="*/ 3175 h 2"/>
              <a:gd name="T38" fmla="*/ 3175 w 2"/>
              <a:gd name="T39" fmla="*/ 3175 h 2"/>
              <a:gd name="T40" fmla="*/ 0 w 2"/>
              <a:gd name="T41" fmla="*/ 3175 h 2"/>
              <a:gd name="T42" fmla="*/ 0 w 2"/>
              <a:gd name="T43" fmla="*/ 3175 h 2"/>
              <a:gd name="T44" fmla="*/ 0 w 2"/>
              <a:gd name="T45" fmla="*/ 3175 h 2"/>
              <a:gd name="T46" fmla="*/ 0 w 2"/>
              <a:gd name="T47" fmla="*/ 3175 h 2"/>
              <a:gd name="T48" fmla="*/ 0 w 2"/>
              <a:gd name="T49" fmla="*/ 3175 h 2"/>
              <a:gd name="T50" fmla="*/ 0 w 2"/>
              <a:gd name="T51" fmla="*/ 3175 h 2"/>
              <a:gd name="T52" fmla="*/ 0 w 2"/>
              <a:gd name="T53" fmla="*/ 3175 h 2"/>
              <a:gd name="T54" fmla="*/ 0 w 2"/>
              <a:gd name="T55" fmla="*/ 3175 h 2"/>
              <a:gd name="T56" fmla="*/ 0 w 2"/>
              <a:gd name="T57" fmla="*/ 3175 h 2"/>
              <a:gd name="T58" fmla="*/ 3175 w 2"/>
              <a:gd name="T59" fmla="*/ 3175 h 2"/>
              <a:gd name="T60" fmla="*/ 3175 w 2"/>
              <a:gd name="T61" fmla="*/ 3175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150"/>
          <p:cNvSpPr>
            <a:spLocks/>
          </p:cNvSpPr>
          <p:nvPr/>
        </p:nvSpPr>
        <p:spPr bwMode="auto">
          <a:xfrm>
            <a:off x="684213" y="447675"/>
            <a:ext cx="1587" cy="3175"/>
          </a:xfrm>
          <a:custGeom>
            <a:avLst/>
            <a:gdLst>
              <a:gd name="T0" fmla="*/ 0 w 1587"/>
              <a:gd name="T1" fmla="*/ 3175 h 2"/>
              <a:gd name="T2" fmla="*/ 0 w 1587"/>
              <a:gd name="T3" fmla="*/ 0 h 2"/>
              <a:gd name="T4" fmla="*/ 0 w 1587"/>
              <a:gd name="T5" fmla="*/ 3175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152"/>
          <p:cNvSpPr>
            <a:spLocks/>
          </p:cNvSpPr>
          <p:nvPr/>
        </p:nvSpPr>
        <p:spPr bwMode="auto">
          <a:xfrm>
            <a:off x="684213" y="447675"/>
            <a:ext cx="3175" cy="3175"/>
          </a:xfrm>
          <a:custGeom>
            <a:avLst/>
            <a:gdLst>
              <a:gd name="T0" fmla="*/ 3175 w 2"/>
              <a:gd name="T1" fmla="*/ 0 h 2"/>
              <a:gd name="T2" fmla="*/ 0 w 2"/>
              <a:gd name="T3" fmla="*/ 0 h 2"/>
              <a:gd name="T4" fmla="*/ 0 w 2"/>
              <a:gd name="T5" fmla="*/ 0 h 2"/>
              <a:gd name="T6" fmla="*/ 0 w 2"/>
              <a:gd name="T7" fmla="*/ 0 h 2"/>
              <a:gd name="T8" fmla="*/ 0 w 2"/>
              <a:gd name="T9" fmla="*/ 3175 h 2"/>
              <a:gd name="T10" fmla="*/ 3175 w 2"/>
              <a:gd name="T11" fmla="*/ 3175 h 2"/>
              <a:gd name="T12" fmla="*/ 3175 w 2"/>
              <a:gd name="T13" fmla="*/ 0 h 2"/>
              <a:gd name="T14" fmla="*/ 0 w 2"/>
              <a:gd name="T15" fmla="*/ 0 h 2"/>
              <a:gd name="T16" fmla="*/ 0 w 2"/>
              <a:gd name="T17" fmla="*/ 0 h 2"/>
              <a:gd name="T18" fmla="*/ 0 w 2"/>
              <a:gd name="T19" fmla="*/ 0 h 2"/>
              <a:gd name="T20" fmla="*/ 0 w 2"/>
              <a:gd name="T21" fmla="*/ 3175 h 2"/>
              <a:gd name="T22" fmla="*/ 3175 w 2"/>
              <a:gd name="T23" fmla="*/ 3175 h 2"/>
              <a:gd name="T24" fmla="*/ 3175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154"/>
          <p:cNvSpPr>
            <a:spLocks/>
          </p:cNvSpPr>
          <p:nvPr/>
        </p:nvSpPr>
        <p:spPr bwMode="auto">
          <a:xfrm>
            <a:off x="665163" y="434975"/>
            <a:ext cx="3175" cy="1588"/>
          </a:xfrm>
          <a:custGeom>
            <a:avLst/>
            <a:gdLst>
              <a:gd name="T0" fmla="*/ 3175 w 2"/>
              <a:gd name="T1" fmla="*/ 0 h 1588"/>
              <a:gd name="T2" fmla="*/ 0 w 2"/>
              <a:gd name="T3" fmla="*/ 0 h 1588"/>
              <a:gd name="T4" fmla="*/ 3175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156"/>
          <p:cNvSpPr>
            <a:spLocks/>
          </p:cNvSpPr>
          <p:nvPr/>
        </p:nvSpPr>
        <p:spPr bwMode="auto">
          <a:xfrm>
            <a:off x="665163" y="431800"/>
            <a:ext cx="3175" cy="3175"/>
          </a:xfrm>
          <a:custGeom>
            <a:avLst/>
            <a:gdLst>
              <a:gd name="T0" fmla="*/ 3175 w 2"/>
              <a:gd name="T1" fmla="*/ 3175 h 2"/>
              <a:gd name="T2" fmla="*/ 0 w 2"/>
              <a:gd name="T3" fmla="*/ 0 h 2"/>
              <a:gd name="T4" fmla="*/ 0 w 2"/>
              <a:gd name="T5" fmla="*/ 0 h 2"/>
              <a:gd name="T6" fmla="*/ 0 w 2"/>
              <a:gd name="T7" fmla="*/ 3175 h 2"/>
              <a:gd name="T8" fmla="*/ 3175 w 2"/>
              <a:gd name="T9" fmla="*/ 3175 h 2"/>
              <a:gd name="T10" fmla="*/ 3175 w 2"/>
              <a:gd name="T11" fmla="*/ 3175 h 2"/>
              <a:gd name="T12" fmla="*/ 3175 w 2"/>
              <a:gd name="T13" fmla="*/ 3175 h 2"/>
              <a:gd name="T14" fmla="*/ 0 w 2"/>
              <a:gd name="T15" fmla="*/ 0 h 2"/>
              <a:gd name="T16" fmla="*/ 0 w 2"/>
              <a:gd name="T17" fmla="*/ 0 h 2"/>
              <a:gd name="T18" fmla="*/ 0 w 2"/>
              <a:gd name="T19" fmla="*/ 3175 h 2"/>
              <a:gd name="T20" fmla="*/ 3175 w 2"/>
              <a:gd name="T21" fmla="*/ 3175 h 2"/>
              <a:gd name="T22" fmla="*/ 3175 w 2"/>
              <a:gd name="T23" fmla="*/ 3175 h 2"/>
              <a:gd name="T24" fmla="*/ 3175 w 2"/>
              <a:gd name="T25" fmla="*/ 3175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163"/>
          <p:cNvSpPr>
            <a:spLocks/>
          </p:cNvSpPr>
          <p:nvPr/>
        </p:nvSpPr>
        <p:spPr bwMode="auto">
          <a:xfrm>
            <a:off x="611188" y="415925"/>
            <a:ext cx="6350" cy="3175"/>
          </a:xfrm>
          <a:custGeom>
            <a:avLst/>
            <a:gdLst>
              <a:gd name="T0" fmla="*/ 3175 w 4"/>
              <a:gd name="T1" fmla="*/ 3175 h 2"/>
              <a:gd name="T2" fmla="*/ 3175 w 4"/>
              <a:gd name="T3" fmla="*/ 3175 h 2"/>
              <a:gd name="T4" fmla="*/ 6350 w 4"/>
              <a:gd name="T5" fmla="*/ 3175 h 2"/>
              <a:gd name="T6" fmla="*/ 6350 w 4"/>
              <a:gd name="T7" fmla="*/ 0 h 2"/>
              <a:gd name="T8" fmla="*/ 6350 w 4"/>
              <a:gd name="T9" fmla="*/ 0 h 2"/>
              <a:gd name="T10" fmla="*/ 3175 w 4"/>
              <a:gd name="T11" fmla="*/ 0 h 2"/>
              <a:gd name="T12" fmla="*/ 3175 w 4"/>
              <a:gd name="T13" fmla="*/ 0 h 2"/>
              <a:gd name="T14" fmla="*/ 0 w 4"/>
              <a:gd name="T15" fmla="*/ 3175 h 2"/>
              <a:gd name="T16" fmla="*/ 3175 w 4"/>
              <a:gd name="T17" fmla="*/ 3175 h 2"/>
              <a:gd name="T18" fmla="*/ 3175 w 4"/>
              <a:gd name="T19" fmla="*/ 0 h 2"/>
              <a:gd name="T20" fmla="*/ 6350 w 4"/>
              <a:gd name="T21" fmla="*/ 3175 h 2"/>
              <a:gd name="T22" fmla="*/ 6350 w 4"/>
              <a:gd name="T23" fmla="*/ 0 h 2"/>
              <a:gd name="T24" fmla="*/ 6350 w 4"/>
              <a:gd name="T25" fmla="*/ 0 h 2"/>
              <a:gd name="T26" fmla="*/ 3175 w 4"/>
              <a:gd name="T27" fmla="*/ 0 h 2"/>
              <a:gd name="T28" fmla="*/ 3175 w 4"/>
              <a:gd name="T29" fmla="*/ 0 h 2"/>
              <a:gd name="T30" fmla="*/ 0 w 4"/>
              <a:gd name="T31" fmla="*/ 0 h 2"/>
              <a:gd name="T32" fmla="*/ 3175 w 4"/>
              <a:gd name="T33" fmla="*/ 3175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172"/>
          <p:cNvSpPr>
            <a:spLocks/>
          </p:cNvSpPr>
          <p:nvPr/>
        </p:nvSpPr>
        <p:spPr bwMode="auto">
          <a:xfrm>
            <a:off x="582613" y="476250"/>
            <a:ext cx="3175" cy="3175"/>
          </a:xfrm>
          <a:custGeom>
            <a:avLst/>
            <a:gdLst>
              <a:gd name="T0" fmla="*/ 0 w 2"/>
              <a:gd name="T1" fmla="*/ 3175 h 2"/>
              <a:gd name="T2" fmla="*/ 0 w 2"/>
              <a:gd name="T3" fmla="*/ 3175 h 2"/>
              <a:gd name="T4" fmla="*/ 3175 w 2"/>
              <a:gd name="T5" fmla="*/ 3175 h 2"/>
              <a:gd name="T6" fmla="*/ 0 w 2"/>
              <a:gd name="T7" fmla="*/ 0 h 2"/>
              <a:gd name="T8" fmla="*/ 0 w 2"/>
              <a:gd name="T9" fmla="*/ 0 h 2"/>
              <a:gd name="T10" fmla="*/ 0 w 2"/>
              <a:gd name="T11" fmla="*/ 0 h 2"/>
              <a:gd name="T12" fmla="*/ 0 w 2"/>
              <a:gd name="T13" fmla="*/ 3175 h 2"/>
              <a:gd name="T14" fmla="*/ 0 w 2"/>
              <a:gd name="T15" fmla="*/ 3175 h 2"/>
              <a:gd name="T16" fmla="*/ 0 w 2"/>
              <a:gd name="T17" fmla="*/ 3175 h 2"/>
              <a:gd name="T18" fmla="*/ 0 w 2"/>
              <a:gd name="T19" fmla="*/ 3175 h 2"/>
              <a:gd name="T20" fmla="*/ 0 w 2"/>
              <a:gd name="T21" fmla="*/ 3175 h 2"/>
              <a:gd name="T22" fmla="*/ 0 w 2"/>
              <a:gd name="T23" fmla="*/ 3175 h 2"/>
              <a:gd name="T24" fmla="*/ 0 w 2"/>
              <a:gd name="T25" fmla="*/ 3175 h 2"/>
              <a:gd name="T26" fmla="*/ 0 w 2"/>
              <a:gd name="T27" fmla="*/ 3175 h 2"/>
              <a:gd name="T28" fmla="*/ 0 w 2"/>
              <a:gd name="T29" fmla="*/ 3175 h 2"/>
              <a:gd name="T30" fmla="*/ 0 w 2"/>
              <a:gd name="T31" fmla="*/ 3175 h 2"/>
              <a:gd name="T32" fmla="*/ 0 w 2"/>
              <a:gd name="T33" fmla="*/ 3175 h 2"/>
              <a:gd name="T34" fmla="*/ 0 w 2"/>
              <a:gd name="T35" fmla="*/ 3175 h 2"/>
              <a:gd name="T36" fmla="*/ 0 w 2"/>
              <a:gd name="T37" fmla="*/ 3175 h 2"/>
              <a:gd name="T38" fmla="*/ 0 w 2"/>
              <a:gd name="T39" fmla="*/ 3175 h 2"/>
              <a:gd name="T40" fmla="*/ 0 w 2"/>
              <a:gd name="T41" fmla="*/ 3175 h 2"/>
              <a:gd name="T42" fmla="*/ 0 w 2"/>
              <a:gd name="T43" fmla="*/ 3175 h 2"/>
              <a:gd name="T44" fmla="*/ 0 w 2"/>
              <a:gd name="T45" fmla="*/ 3175 h 2"/>
              <a:gd name="T46" fmla="*/ 0 w 2"/>
              <a:gd name="T47" fmla="*/ 3175 h 2"/>
              <a:gd name="T48" fmla="*/ 0 w 2"/>
              <a:gd name="T49" fmla="*/ 3175 h 2"/>
              <a:gd name="T50" fmla="*/ 0 w 2"/>
              <a:gd name="T51" fmla="*/ 3175 h 2"/>
              <a:gd name="T52" fmla="*/ 0 w 2"/>
              <a:gd name="T53" fmla="*/ 3175 h 2"/>
              <a:gd name="T54" fmla="*/ 0 w 2"/>
              <a:gd name="T55" fmla="*/ 3175 h 2"/>
              <a:gd name="T56" fmla="*/ 0 w 2"/>
              <a:gd name="T57" fmla="*/ 3175 h 2"/>
              <a:gd name="T58" fmla="*/ 0 w 2"/>
              <a:gd name="T59" fmla="*/ 3175 h 2"/>
              <a:gd name="T60" fmla="*/ 0 w 2"/>
              <a:gd name="T61" fmla="*/ 3175 h 2"/>
              <a:gd name="T62" fmla="*/ 0 w 2"/>
              <a:gd name="T63" fmla="*/ 3175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177"/>
          <p:cNvSpPr>
            <a:spLocks/>
          </p:cNvSpPr>
          <p:nvPr/>
        </p:nvSpPr>
        <p:spPr bwMode="auto">
          <a:xfrm>
            <a:off x="557213" y="534988"/>
            <a:ext cx="3175" cy="3175"/>
          </a:xfrm>
          <a:custGeom>
            <a:avLst/>
            <a:gdLst>
              <a:gd name="T0" fmla="*/ 0 w 2"/>
              <a:gd name="T1" fmla="*/ 3175 h 2"/>
              <a:gd name="T2" fmla="*/ 3175 w 2"/>
              <a:gd name="T3" fmla="*/ 3175 h 2"/>
              <a:gd name="T4" fmla="*/ 3175 w 2"/>
              <a:gd name="T5" fmla="*/ 3175 h 2"/>
              <a:gd name="T6" fmla="*/ 3175 w 2"/>
              <a:gd name="T7" fmla="*/ 0 h 2"/>
              <a:gd name="T8" fmla="*/ 3175 w 2"/>
              <a:gd name="T9" fmla="*/ 0 h 2"/>
              <a:gd name="T10" fmla="*/ 3175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3175 h 2"/>
              <a:gd name="T40" fmla="*/ 0 w 2"/>
              <a:gd name="T41" fmla="*/ 3175 h 2"/>
              <a:gd name="T42" fmla="*/ 3175 w 2"/>
              <a:gd name="T43" fmla="*/ 3175 h 2"/>
              <a:gd name="T44" fmla="*/ 3175 w 2"/>
              <a:gd name="T45" fmla="*/ 0 h 2"/>
              <a:gd name="T46" fmla="*/ 3175 w 2"/>
              <a:gd name="T47" fmla="*/ 0 h 2"/>
              <a:gd name="T48" fmla="*/ 3175 w 2"/>
              <a:gd name="T49" fmla="*/ 0 h 2"/>
              <a:gd name="T50" fmla="*/ 3175 w 2"/>
              <a:gd name="T51" fmla="*/ 0 h 2"/>
              <a:gd name="T52" fmla="*/ 3175 w 2"/>
              <a:gd name="T53" fmla="*/ 0 h 2"/>
              <a:gd name="T54" fmla="*/ 3175 w 2"/>
              <a:gd name="T55" fmla="*/ 0 h 2"/>
              <a:gd name="T56" fmla="*/ 3175 w 2"/>
              <a:gd name="T57" fmla="*/ 0 h 2"/>
              <a:gd name="T58" fmla="*/ 3175 w 2"/>
              <a:gd name="T59" fmla="*/ 0 h 2"/>
              <a:gd name="T60" fmla="*/ 3175 w 2"/>
              <a:gd name="T61" fmla="*/ 0 h 2"/>
              <a:gd name="T62" fmla="*/ 3175 w 2"/>
              <a:gd name="T63" fmla="*/ 0 h 2"/>
              <a:gd name="T64" fmla="*/ 3175 w 2"/>
              <a:gd name="T65" fmla="*/ 0 h 2"/>
              <a:gd name="T66" fmla="*/ 3175 w 2"/>
              <a:gd name="T67" fmla="*/ 3175 h 2"/>
              <a:gd name="T68" fmla="*/ 3175 w 2"/>
              <a:gd name="T69" fmla="*/ 0 h 2"/>
              <a:gd name="T70" fmla="*/ 3175 w 2"/>
              <a:gd name="T71" fmla="*/ 0 h 2"/>
              <a:gd name="T72" fmla="*/ 0 w 2"/>
              <a:gd name="T73" fmla="*/ 0 h 2"/>
              <a:gd name="T74" fmla="*/ 0 w 2"/>
              <a:gd name="T75" fmla="*/ 0 h 2"/>
              <a:gd name="T76" fmla="*/ 0 w 2"/>
              <a:gd name="T77" fmla="*/ 3175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180"/>
          <p:cNvSpPr>
            <a:spLocks/>
          </p:cNvSpPr>
          <p:nvPr/>
        </p:nvSpPr>
        <p:spPr bwMode="auto">
          <a:xfrm>
            <a:off x="560388" y="530225"/>
            <a:ext cx="3175" cy="4763"/>
          </a:xfrm>
          <a:custGeom>
            <a:avLst/>
            <a:gdLst>
              <a:gd name="T0" fmla="*/ 0 w 2"/>
              <a:gd name="T1" fmla="*/ 4763 h 3"/>
              <a:gd name="T2" fmla="*/ 0 w 2"/>
              <a:gd name="T3" fmla="*/ 4763 h 3"/>
              <a:gd name="T4" fmla="*/ 3175 w 2"/>
              <a:gd name="T5" fmla="*/ 4763 h 3"/>
              <a:gd name="T6" fmla="*/ 3175 w 2"/>
              <a:gd name="T7" fmla="*/ 4763 h 3"/>
              <a:gd name="T8" fmla="*/ 0 w 2"/>
              <a:gd name="T9" fmla="*/ 0 h 3"/>
              <a:gd name="T10" fmla="*/ 0 w 2"/>
              <a:gd name="T11" fmla="*/ 0 h 3"/>
              <a:gd name="T12" fmla="*/ 0 w 2"/>
              <a:gd name="T13" fmla="*/ 0 h 3"/>
              <a:gd name="T14" fmla="*/ 0 w 2"/>
              <a:gd name="T15" fmla="*/ 4763 h 3"/>
              <a:gd name="T16" fmla="*/ 0 w 2"/>
              <a:gd name="T17" fmla="*/ 4763 h 3"/>
              <a:gd name="T18" fmla="*/ 0 w 2"/>
              <a:gd name="T19" fmla="*/ 4763 h 3"/>
              <a:gd name="T20" fmla="*/ 0 w 2"/>
              <a:gd name="T21" fmla="*/ 4763 h 3"/>
              <a:gd name="T22" fmla="*/ 0 w 2"/>
              <a:gd name="T23" fmla="*/ 0 h 3"/>
              <a:gd name="T24" fmla="*/ 0 w 2"/>
              <a:gd name="T25" fmla="*/ 4763 h 3"/>
              <a:gd name="T26" fmla="*/ 0 w 2"/>
              <a:gd name="T27" fmla="*/ 4763 h 3"/>
              <a:gd name="T28" fmla="*/ 0 w 2"/>
              <a:gd name="T29" fmla="*/ 4763 h 3"/>
              <a:gd name="T30" fmla="*/ 0 w 2"/>
              <a:gd name="T31" fmla="*/ 4763 h 3"/>
              <a:gd name="T32" fmla="*/ 0 w 2"/>
              <a:gd name="T33" fmla="*/ 4763 h 3"/>
              <a:gd name="T34" fmla="*/ 0 w 2"/>
              <a:gd name="T35" fmla="*/ 4763 h 3"/>
              <a:gd name="T36" fmla="*/ 0 w 2"/>
              <a:gd name="T37" fmla="*/ 4763 h 3"/>
              <a:gd name="T38" fmla="*/ 0 w 2"/>
              <a:gd name="T39" fmla="*/ 4763 h 3"/>
              <a:gd name="T40" fmla="*/ 0 w 2"/>
              <a:gd name="T41" fmla="*/ 4763 h 3"/>
              <a:gd name="T42" fmla="*/ 0 w 2"/>
              <a:gd name="T43" fmla="*/ 4763 h 3"/>
              <a:gd name="T44" fmla="*/ 0 w 2"/>
              <a:gd name="T45" fmla="*/ 4763 h 3"/>
              <a:gd name="T46" fmla="*/ 0 w 2"/>
              <a:gd name="T47" fmla="*/ 4763 h 3"/>
              <a:gd name="T48" fmla="*/ 0 w 2"/>
              <a:gd name="T49" fmla="*/ 4763 h 3"/>
              <a:gd name="T50" fmla="*/ 0 w 2"/>
              <a:gd name="T51" fmla="*/ 4763 h 3"/>
              <a:gd name="T52" fmla="*/ 0 w 2"/>
              <a:gd name="T53" fmla="*/ 476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Line 1187"/>
          <p:cNvSpPr>
            <a:spLocks noChangeShapeType="1"/>
          </p:cNvSpPr>
          <p:nvPr/>
        </p:nvSpPr>
        <p:spPr bwMode="auto">
          <a:xfrm>
            <a:off x="569913"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Line 1188"/>
          <p:cNvSpPr>
            <a:spLocks noChangeShapeType="1"/>
          </p:cNvSpPr>
          <p:nvPr/>
        </p:nvSpPr>
        <p:spPr bwMode="auto">
          <a:xfrm>
            <a:off x="569913"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208"/>
          <p:cNvSpPr>
            <a:spLocks/>
          </p:cNvSpPr>
          <p:nvPr/>
        </p:nvSpPr>
        <p:spPr bwMode="auto">
          <a:xfrm>
            <a:off x="595313" y="557213"/>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210"/>
          <p:cNvSpPr>
            <a:spLocks/>
          </p:cNvSpPr>
          <p:nvPr/>
        </p:nvSpPr>
        <p:spPr bwMode="auto">
          <a:xfrm>
            <a:off x="595313" y="557213"/>
            <a:ext cx="3175" cy="3175"/>
          </a:xfrm>
          <a:custGeom>
            <a:avLst/>
            <a:gdLst>
              <a:gd name="T0" fmla="*/ 0 w 2"/>
              <a:gd name="T1" fmla="*/ 3175 h 2"/>
              <a:gd name="T2" fmla="*/ 0 w 2"/>
              <a:gd name="T3" fmla="*/ 3175 h 2"/>
              <a:gd name="T4" fmla="*/ 3175 w 2"/>
              <a:gd name="T5" fmla="*/ 3175 h 2"/>
              <a:gd name="T6" fmla="*/ 3175 w 2"/>
              <a:gd name="T7" fmla="*/ 0 h 2"/>
              <a:gd name="T8" fmla="*/ 3175 w 2"/>
              <a:gd name="T9" fmla="*/ 0 h 2"/>
              <a:gd name="T10" fmla="*/ 0 w 2"/>
              <a:gd name="T11" fmla="*/ 0 h 2"/>
              <a:gd name="T12" fmla="*/ 0 w 2"/>
              <a:gd name="T13" fmla="*/ 0 h 2"/>
              <a:gd name="T14" fmla="*/ 0 w 2"/>
              <a:gd name="T15" fmla="*/ 0 h 2"/>
              <a:gd name="T16" fmla="*/ 0 w 2"/>
              <a:gd name="T17" fmla="*/ 3175 h 2"/>
              <a:gd name="T18" fmla="*/ 0 w 2"/>
              <a:gd name="T19" fmla="*/ 3175 h 2"/>
              <a:gd name="T20" fmla="*/ 3175 w 2"/>
              <a:gd name="T21" fmla="*/ 3175 h 2"/>
              <a:gd name="T22" fmla="*/ 3175 w 2"/>
              <a:gd name="T23" fmla="*/ 0 h 2"/>
              <a:gd name="T24" fmla="*/ 3175 w 2"/>
              <a:gd name="T25" fmla="*/ 0 h 2"/>
              <a:gd name="T26" fmla="*/ 0 w 2"/>
              <a:gd name="T27" fmla="*/ 0 h 2"/>
              <a:gd name="T28" fmla="*/ 0 w 2"/>
              <a:gd name="T29" fmla="*/ 0 h 2"/>
              <a:gd name="T30" fmla="*/ 0 w 2"/>
              <a:gd name="T31" fmla="*/ 0 h 2"/>
              <a:gd name="T32" fmla="*/ 0 w 2"/>
              <a:gd name="T33" fmla="*/ 3175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214"/>
          <p:cNvSpPr>
            <a:spLocks/>
          </p:cNvSpPr>
          <p:nvPr/>
        </p:nvSpPr>
        <p:spPr bwMode="auto">
          <a:xfrm>
            <a:off x="595313" y="557213"/>
            <a:ext cx="3175" cy="3175"/>
          </a:xfrm>
          <a:custGeom>
            <a:avLst/>
            <a:gdLst>
              <a:gd name="T0" fmla="*/ 0 w 2"/>
              <a:gd name="T1" fmla="*/ 3175 h 2"/>
              <a:gd name="T2" fmla="*/ 3175 w 2"/>
              <a:gd name="T3" fmla="*/ 3175 h 2"/>
              <a:gd name="T4" fmla="*/ 0 w 2"/>
              <a:gd name="T5" fmla="*/ 0 h 2"/>
              <a:gd name="T6" fmla="*/ 0 w 2"/>
              <a:gd name="T7" fmla="*/ 3175 h 2"/>
              <a:gd name="T8" fmla="*/ 0 w 2"/>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Rectangle 1215"/>
          <p:cNvSpPr>
            <a:spLocks noChangeArrowheads="1"/>
          </p:cNvSpPr>
          <p:nvPr/>
        </p:nvSpPr>
        <p:spPr bwMode="auto">
          <a:xfrm>
            <a:off x="595313" y="627063"/>
            <a:ext cx="1587"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31" name="Freeform 1217"/>
          <p:cNvSpPr>
            <a:spLocks/>
          </p:cNvSpPr>
          <p:nvPr/>
        </p:nvSpPr>
        <p:spPr bwMode="auto">
          <a:xfrm>
            <a:off x="595313" y="627063"/>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219"/>
          <p:cNvSpPr>
            <a:spLocks/>
          </p:cNvSpPr>
          <p:nvPr/>
        </p:nvSpPr>
        <p:spPr bwMode="auto">
          <a:xfrm>
            <a:off x="731838" y="541338"/>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221"/>
          <p:cNvSpPr>
            <a:spLocks/>
          </p:cNvSpPr>
          <p:nvPr/>
        </p:nvSpPr>
        <p:spPr bwMode="auto">
          <a:xfrm>
            <a:off x="731838" y="541338"/>
            <a:ext cx="3175" cy="3175"/>
          </a:xfrm>
          <a:custGeom>
            <a:avLst/>
            <a:gdLst>
              <a:gd name="T0" fmla="*/ 3175 w 2"/>
              <a:gd name="T1" fmla="*/ 0 h 2"/>
              <a:gd name="T2" fmla="*/ 3175 w 2"/>
              <a:gd name="T3" fmla="*/ 0 h 2"/>
              <a:gd name="T4" fmla="*/ 3175 w 2"/>
              <a:gd name="T5" fmla="*/ 0 h 2"/>
              <a:gd name="T6" fmla="*/ 0 w 2"/>
              <a:gd name="T7" fmla="*/ 0 h 2"/>
              <a:gd name="T8" fmla="*/ 0 w 2"/>
              <a:gd name="T9" fmla="*/ 0 h 2"/>
              <a:gd name="T10" fmla="*/ 0 w 2"/>
              <a:gd name="T11" fmla="*/ 3175 h 2"/>
              <a:gd name="T12" fmla="*/ 3175 w 2"/>
              <a:gd name="T13" fmla="*/ 0 h 2"/>
              <a:gd name="T14" fmla="*/ 3175 w 2"/>
              <a:gd name="T15" fmla="*/ 0 h 2"/>
              <a:gd name="T16" fmla="*/ 3175 w 2"/>
              <a:gd name="T17" fmla="*/ 0 h 2"/>
              <a:gd name="T18" fmla="*/ 0 w 2"/>
              <a:gd name="T19" fmla="*/ 0 h 2"/>
              <a:gd name="T20" fmla="*/ 0 w 2"/>
              <a:gd name="T21" fmla="*/ 0 h 2"/>
              <a:gd name="T22" fmla="*/ 0 w 2"/>
              <a:gd name="T23" fmla="*/ 3175 h 2"/>
              <a:gd name="T24" fmla="*/ 3175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234"/>
          <p:cNvSpPr>
            <a:spLocks/>
          </p:cNvSpPr>
          <p:nvPr/>
        </p:nvSpPr>
        <p:spPr bwMode="auto">
          <a:xfrm>
            <a:off x="722313" y="550863"/>
            <a:ext cx="3175" cy="1587"/>
          </a:xfrm>
          <a:custGeom>
            <a:avLst/>
            <a:gdLst>
              <a:gd name="T0" fmla="*/ 0 w 2"/>
              <a:gd name="T1" fmla="*/ 0 h 1587"/>
              <a:gd name="T2" fmla="*/ 0 w 2"/>
              <a:gd name="T3" fmla="*/ 0 h 1587"/>
              <a:gd name="T4" fmla="*/ 3175 w 2"/>
              <a:gd name="T5" fmla="*/ 0 h 1587"/>
              <a:gd name="T6" fmla="*/ 3175 w 2"/>
              <a:gd name="T7" fmla="*/ 0 h 1587"/>
              <a:gd name="T8" fmla="*/ 3175 w 2"/>
              <a:gd name="T9" fmla="*/ 0 h 1587"/>
              <a:gd name="T10" fmla="*/ 3175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3175 w 2"/>
              <a:gd name="T25" fmla="*/ 0 h 1587"/>
              <a:gd name="T26" fmla="*/ 3175 w 2"/>
              <a:gd name="T27" fmla="*/ 0 h 1587"/>
              <a:gd name="T28" fmla="*/ 3175 w 2"/>
              <a:gd name="T29" fmla="*/ 0 h 1587"/>
              <a:gd name="T30" fmla="*/ 0 w 2"/>
              <a:gd name="T31" fmla="*/ 0 h 1587"/>
              <a:gd name="T32" fmla="*/ 0 w 2"/>
              <a:gd name="T33" fmla="*/ 0 h 1587"/>
              <a:gd name="T34" fmla="*/ 3175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Line 1237"/>
          <p:cNvSpPr>
            <a:spLocks noChangeShapeType="1"/>
          </p:cNvSpPr>
          <p:nvPr/>
        </p:nvSpPr>
        <p:spPr bwMode="auto">
          <a:xfrm>
            <a:off x="728663" y="54451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Line 1238"/>
          <p:cNvSpPr>
            <a:spLocks noChangeShapeType="1"/>
          </p:cNvSpPr>
          <p:nvPr/>
        </p:nvSpPr>
        <p:spPr bwMode="auto">
          <a:xfrm>
            <a:off x="728663" y="54451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240"/>
          <p:cNvSpPr>
            <a:spLocks/>
          </p:cNvSpPr>
          <p:nvPr/>
        </p:nvSpPr>
        <p:spPr bwMode="auto">
          <a:xfrm>
            <a:off x="728663" y="541338"/>
            <a:ext cx="1587" cy="3175"/>
          </a:xfrm>
          <a:custGeom>
            <a:avLst/>
            <a:gdLst>
              <a:gd name="T0" fmla="*/ 0 w 1587"/>
              <a:gd name="T1" fmla="*/ 3175 h 2"/>
              <a:gd name="T2" fmla="*/ 0 w 1587"/>
              <a:gd name="T3" fmla="*/ 3175 h 2"/>
              <a:gd name="T4" fmla="*/ 0 w 1587"/>
              <a:gd name="T5" fmla="*/ 0 h 2"/>
              <a:gd name="T6" fmla="*/ 0 w 1587"/>
              <a:gd name="T7" fmla="*/ 3175 h 2"/>
              <a:gd name="T8" fmla="*/ 0 w 1587"/>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243"/>
          <p:cNvSpPr>
            <a:spLocks/>
          </p:cNvSpPr>
          <p:nvPr/>
        </p:nvSpPr>
        <p:spPr bwMode="auto">
          <a:xfrm>
            <a:off x="728663" y="538163"/>
            <a:ext cx="3175" cy="3175"/>
          </a:xfrm>
          <a:custGeom>
            <a:avLst/>
            <a:gdLst>
              <a:gd name="T0" fmla="*/ 3175 w 2"/>
              <a:gd name="T1" fmla="*/ 3175 h 2"/>
              <a:gd name="T2" fmla="*/ 3175 w 2"/>
              <a:gd name="T3" fmla="*/ 3175 h 2"/>
              <a:gd name="T4" fmla="*/ 3175 w 2"/>
              <a:gd name="T5" fmla="*/ 3175 h 2"/>
              <a:gd name="T6" fmla="*/ 3175 w 2"/>
              <a:gd name="T7" fmla="*/ 3175 h 2"/>
              <a:gd name="T8" fmla="*/ 0 w 2"/>
              <a:gd name="T9" fmla="*/ 3175 h 2"/>
              <a:gd name="T10" fmla="*/ 0 w 2"/>
              <a:gd name="T11" fmla="*/ 3175 h 2"/>
              <a:gd name="T12" fmla="*/ 3175 w 2"/>
              <a:gd name="T13" fmla="*/ 3175 h 2"/>
              <a:gd name="T14" fmla="*/ 0 w 2"/>
              <a:gd name="T15" fmla="*/ 3175 h 2"/>
              <a:gd name="T16" fmla="*/ 0 w 2"/>
              <a:gd name="T17" fmla="*/ 3175 h 2"/>
              <a:gd name="T18" fmla="*/ 0 w 2"/>
              <a:gd name="T19" fmla="*/ 3175 h 2"/>
              <a:gd name="T20" fmla="*/ 0 w 2"/>
              <a:gd name="T21" fmla="*/ 3175 h 2"/>
              <a:gd name="T22" fmla="*/ 0 w 2"/>
              <a:gd name="T23" fmla="*/ 3175 h 2"/>
              <a:gd name="T24" fmla="*/ 0 w 2"/>
              <a:gd name="T25" fmla="*/ 3175 h 2"/>
              <a:gd name="T26" fmla="*/ 0 w 2"/>
              <a:gd name="T27" fmla="*/ 3175 h 2"/>
              <a:gd name="T28" fmla="*/ 0 w 2"/>
              <a:gd name="T29" fmla="*/ 3175 h 2"/>
              <a:gd name="T30" fmla="*/ 0 w 2"/>
              <a:gd name="T31" fmla="*/ 3175 h 2"/>
              <a:gd name="T32" fmla="*/ 0 w 2"/>
              <a:gd name="T33" fmla="*/ 3175 h 2"/>
              <a:gd name="T34" fmla="*/ 0 w 2"/>
              <a:gd name="T35" fmla="*/ 3175 h 2"/>
              <a:gd name="T36" fmla="*/ 0 w 2"/>
              <a:gd name="T37" fmla="*/ 3175 h 2"/>
              <a:gd name="T38" fmla="*/ 3175 w 2"/>
              <a:gd name="T39" fmla="*/ 3175 h 2"/>
              <a:gd name="T40" fmla="*/ 3175 w 2"/>
              <a:gd name="T41" fmla="*/ 3175 h 2"/>
              <a:gd name="T42" fmla="*/ 3175 w 2"/>
              <a:gd name="T43" fmla="*/ 3175 h 2"/>
              <a:gd name="T44" fmla="*/ 3175 w 2"/>
              <a:gd name="T45" fmla="*/ 3175 h 2"/>
              <a:gd name="T46" fmla="*/ 3175 w 2"/>
              <a:gd name="T47" fmla="*/ 3175 h 2"/>
              <a:gd name="T48" fmla="*/ 0 w 2"/>
              <a:gd name="T49" fmla="*/ 0 h 2"/>
              <a:gd name="T50" fmla="*/ 0 w 2"/>
              <a:gd name="T51" fmla="*/ 3175 h 2"/>
              <a:gd name="T52" fmla="*/ 0 w 2"/>
              <a:gd name="T53" fmla="*/ 3175 h 2"/>
              <a:gd name="T54" fmla="*/ 0 w 2"/>
              <a:gd name="T55" fmla="*/ 3175 h 2"/>
              <a:gd name="T56" fmla="*/ 3175 w 2"/>
              <a:gd name="T57" fmla="*/ 3175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246"/>
          <p:cNvSpPr>
            <a:spLocks/>
          </p:cNvSpPr>
          <p:nvPr/>
        </p:nvSpPr>
        <p:spPr bwMode="auto">
          <a:xfrm>
            <a:off x="725488" y="547688"/>
            <a:ext cx="3175" cy="3175"/>
          </a:xfrm>
          <a:custGeom>
            <a:avLst/>
            <a:gdLst>
              <a:gd name="T0" fmla="*/ 0 w 2"/>
              <a:gd name="T1" fmla="*/ 3175 h 2"/>
              <a:gd name="T2" fmla="*/ 0 w 2"/>
              <a:gd name="T3" fmla="*/ 3175 h 2"/>
              <a:gd name="T4" fmla="*/ 3175 w 2"/>
              <a:gd name="T5" fmla="*/ 0 h 2"/>
              <a:gd name="T6" fmla="*/ 3175 w 2"/>
              <a:gd name="T7" fmla="*/ 0 h 2"/>
              <a:gd name="T8" fmla="*/ 0 w 2"/>
              <a:gd name="T9" fmla="*/ 0 h 2"/>
              <a:gd name="T10" fmla="*/ 0 w 2"/>
              <a:gd name="T11" fmla="*/ 0 h 2"/>
              <a:gd name="T12" fmla="*/ 0 w 2"/>
              <a:gd name="T13" fmla="*/ 3175 h 2"/>
              <a:gd name="T14" fmla="*/ 0 w 2"/>
              <a:gd name="T15" fmla="*/ 3175 h 2"/>
              <a:gd name="T16" fmla="*/ 3175 w 2"/>
              <a:gd name="T17" fmla="*/ 0 h 2"/>
              <a:gd name="T18" fmla="*/ 3175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3175 h 2"/>
              <a:gd name="T48" fmla="*/ 0 w 2"/>
              <a:gd name="T49" fmla="*/ 3175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1250"/>
          <p:cNvSpPr>
            <a:spLocks/>
          </p:cNvSpPr>
          <p:nvPr/>
        </p:nvSpPr>
        <p:spPr bwMode="auto">
          <a:xfrm>
            <a:off x="731838" y="530225"/>
            <a:ext cx="3175" cy="1588"/>
          </a:xfrm>
          <a:custGeom>
            <a:avLst/>
            <a:gdLst>
              <a:gd name="T0" fmla="*/ 3175 w 2"/>
              <a:gd name="T1" fmla="*/ 0 h 1588"/>
              <a:gd name="T2" fmla="*/ 0 w 2"/>
              <a:gd name="T3" fmla="*/ 0 h 1588"/>
              <a:gd name="T4" fmla="*/ 3175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252"/>
          <p:cNvSpPr>
            <a:spLocks/>
          </p:cNvSpPr>
          <p:nvPr/>
        </p:nvSpPr>
        <p:spPr bwMode="auto">
          <a:xfrm>
            <a:off x="731838" y="527050"/>
            <a:ext cx="3175" cy="7938"/>
          </a:xfrm>
          <a:custGeom>
            <a:avLst/>
            <a:gdLst>
              <a:gd name="T0" fmla="*/ 3175 w 2"/>
              <a:gd name="T1" fmla="*/ 3175 h 5"/>
              <a:gd name="T2" fmla="*/ 3175 w 2"/>
              <a:gd name="T3" fmla="*/ 3175 h 5"/>
              <a:gd name="T4" fmla="*/ 0 w 2"/>
              <a:gd name="T5" fmla="*/ 0 h 5"/>
              <a:gd name="T6" fmla="*/ 0 w 2"/>
              <a:gd name="T7" fmla="*/ 3175 h 5"/>
              <a:gd name="T8" fmla="*/ 0 w 2"/>
              <a:gd name="T9" fmla="*/ 3175 h 5"/>
              <a:gd name="T10" fmla="*/ 3175 w 2"/>
              <a:gd name="T11" fmla="*/ 7938 h 5"/>
              <a:gd name="T12" fmla="*/ 3175 w 2"/>
              <a:gd name="T13" fmla="*/ 3175 h 5"/>
              <a:gd name="T14" fmla="*/ 3175 w 2"/>
              <a:gd name="T15" fmla="*/ 3175 h 5"/>
              <a:gd name="T16" fmla="*/ 0 w 2"/>
              <a:gd name="T17" fmla="*/ 0 h 5"/>
              <a:gd name="T18" fmla="*/ 0 w 2"/>
              <a:gd name="T19" fmla="*/ 3175 h 5"/>
              <a:gd name="T20" fmla="*/ 0 w 2"/>
              <a:gd name="T21" fmla="*/ 3175 h 5"/>
              <a:gd name="T22" fmla="*/ 3175 w 2"/>
              <a:gd name="T23" fmla="*/ 7938 h 5"/>
              <a:gd name="T24" fmla="*/ 3175 w 2"/>
              <a:gd name="T25" fmla="*/ 317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1255"/>
          <p:cNvSpPr>
            <a:spLocks/>
          </p:cNvSpPr>
          <p:nvPr/>
        </p:nvSpPr>
        <p:spPr bwMode="auto">
          <a:xfrm>
            <a:off x="712788" y="550863"/>
            <a:ext cx="3175" cy="1587"/>
          </a:xfrm>
          <a:custGeom>
            <a:avLst/>
            <a:gdLst>
              <a:gd name="T0" fmla="*/ 0 w 2"/>
              <a:gd name="T1" fmla="*/ 0 h 1587"/>
              <a:gd name="T2" fmla="*/ 3175 w 2"/>
              <a:gd name="T3" fmla="*/ 0 h 1587"/>
              <a:gd name="T4" fmla="*/ 3175 w 2"/>
              <a:gd name="T5" fmla="*/ 0 h 1587"/>
              <a:gd name="T6" fmla="*/ 3175 w 2"/>
              <a:gd name="T7" fmla="*/ 0 h 1587"/>
              <a:gd name="T8" fmla="*/ 3175 w 2"/>
              <a:gd name="T9" fmla="*/ 0 h 1587"/>
              <a:gd name="T10" fmla="*/ 0 w 2"/>
              <a:gd name="T11" fmla="*/ 0 h 1587"/>
              <a:gd name="T12" fmla="*/ 0 w 2"/>
              <a:gd name="T13" fmla="*/ 0 h 1587"/>
              <a:gd name="T14" fmla="*/ 0 w 2"/>
              <a:gd name="T15" fmla="*/ 0 h 1587"/>
              <a:gd name="T16" fmla="*/ 0 w 2"/>
              <a:gd name="T17" fmla="*/ 0 h 1587"/>
              <a:gd name="T18" fmla="*/ 3175 w 2"/>
              <a:gd name="T19" fmla="*/ 0 h 1587"/>
              <a:gd name="T20" fmla="*/ 3175 w 2"/>
              <a:gd name="T21" fmla="*/ 0 h 1587"/>
              <a:gd name="T22" fmla="*/ 3175 w 2"/>
              <a:gd name="T23" fmla="*/ 0 h 1587"/>
              <a:gd name="T24" fmla="*/ 3175 w 2"/>
              <a:gd name="T25" fmla="*/ 0 h 1587"/>
              <a:gd name="T26" fmla="*/ 3175 w 2"/>
              <a:gd name="T27" fmla="*/ 0 h 1587"/>
              <a:gd name="T28" fmla="*/ 3175 w 2"/>
              <a:gd name="T29" fmla="*/ 0 h 1587"/>
              <a:gd name="T30" fmla="*/ 3175 w 2"/>
              <a:gd name="T31" fmla="*/ 0 h 1587"/>
              <a:gd name="T32" fmla="*/ 3175 w 2"/>
              <a:gd name="T33" fmla="*/ 0 h 1587"/>
              <a:gd name="T34" fmla="*/ 3175 w 2"/>
              <a:gd name="T35" fmla="*/ 0 h 1587"/>
              <a:gd name="T36" fmla="*/ 3175 w 2"/>
              <a:gd name="T37" fmla="*/ 0 h 1587"/>
              <a:gd name="T38" fmla="*/ 3175 w 2"/>
              <a:gd name="T39" fmla="*/ 0 h 1587"/>
              <a:gd name="T40" fmla="*/ 3175 w 2"/>
              <a:gd name="T41" fmla="*/ 0 h 1587"/>
              <a:gd name="T42" fmla="*/ 3175 w 2"/>
              <a:gd name="T43" fmla="*/ 0 h 1587"/>
              <a:gd name="T44" fmla="*/ 3175 w 2"/>
              <a:gd name="T45" fmla="*/ 0 h 1587"/>
              <a:gd name="T46" fmla="*/ 3175 w 2"/>
              <a:gd name="T47" fmla="*/ 0 h 1587"/>
              <a:gd name="T48" fmla="*/ 3175 w 2"/>
              <a:gd name="T49" fmla="*/ 0 h 1587"/>
              <a:gd name="T50" fmla="*/ 3175 w 2"/>
              <a:gd name="T51" fmla="*/ 0 h 1587"/>
              <a:gd name="T52" fmla="*/ 3175 w 2"/>
              <a:gd name="T53" fmla="*/ 0 h 1587"/>
              <a:gd name="T54" fmla="*/ 3175 w 2"/>
              <a:gd name="T55" fmla="*/ 0 h 1587"/>
              <a:gd name="T56" fmla="*/ 3175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Rectangle 1256"/>
          <p:cNvSpPr>
            <a:spLocks noChangeArrowheads="1"/>
          </p:cNvSpPr>
          <p:nvPr/>
        </p:nvSpPr>
        <p:spPr bwMode="auto">
          <a:xfrm>
            <a:off x="722313" y="550863"/>
            <a:ext cx="1587"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44" name="Freeform 1258"/>
          <p:cNvSpPr>
            <a:spLocks/>
          </p:cNvSpPr>
          <p:nvPr/>
        </p:nvSpPr>
        <p:spPr bwMode="auto">
          <a:xfrm>
            <a:off x="722313" y="550863"/>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266"/>
          <p:cNvSpPr>
            <a:spLocks/>
          </p:cNvSpPr>
          <p:nvPr/>
        </p:nvSpPr>
        <p:spPr bwMode="auto">
          <a:xfrm>
            <a:off x="728663" y="5349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1269"/>
          <p:cNvSpPr>
            <a:spLocks/>
          </p:cNvSpPr>
          <p:nvPr/>
        </p:nvSpPr>
        <p:spPr bwMode="auto">
          <a:xfrm>
            <a:off x="728663" y="530225"/>
            <a:ext cx="3175" cy="4763"/>
          </a:xfrm>
          <a:custGeom>
            <a:avLst/>
            <a:gdLst>
              <a:gd name="T0" fmla="*/ 0 w 2"/>
              <a:gd name="T1" fmla="*/ 4763 h 3"/>
              <a:gd name="T2" fmla="*/ 3175 w 2"/>
              <a:gd name="T3" fmla="*/ 0 h 3"/>
              <a:gd name="T4" fmla="*/ 3175 w 2"/>
              <a:gd name="T5" fmla="*/ 0 h 3"/>
              <a:gd name="T6" fmla="*/ 3175 w 2"/>
              <a:gd name="T7" fmla="*/ 0 h 3"/>
              <a:gd name="T8" fmla="*/ 3175 w 2"/>
              <a:gd name="T9" fmla="*/ 0 h 3"/>
              <a:gd name="T10" fmla="*/ 0 w 2"/>
              <a:gd name="T11" fmla="*/ 0 h 3"/>
              <a:gd name="T12" fmla="*/ 0 w 2"/>
              <a:gd name="T13" fmla="*/ 0 h 3"/>
              <a:gd name="T14" fmla="*/ 0 w 2"/>
              <a:gd name="T15" fmla="*/ 4763 h 3"/>
              <a:gd name="T16" fmla="*/ 0 w 2"/>
              <a:gd name="T17" fmla="*/ 4763 h 3"/>
              <a:gd name="T18" fmla="*/ 3175 w 2"/>
              <a:gd name="T19" fmla="*/ 0 h 3"/>
              <a:gd name="T20" fmla="*/ 3175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4763 h 3"/>
              <a:gd name="T40" fmla="*/ 0 w 2"/>
              <a:gd name="T41" fmla="*/ 476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Line 1270"/>
          <p:cNvSpPr>
            <a:spLocks noChangeShapeType="1"/>
          </p:cNvSpPr>
          <p:nvPr/>
        </p:nvSpPr>
        <p:spPr bwMode="auto">
          <a:xfrm>
            <a:off x="728663" y="530225"/>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Line 1271"/>
          <p:cNvSpPr>
            <a:spLocks noChangeShapeType="1"/>
          </p:cNvSpPr>
          <p:nvPr/>
        </p:nvSpPr>
        <p:spPr bwMode="auto">
          <a:xfrm>
            <a:off x="728663" y="530225"/>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Rectangle 1272"/>
          <p:cNvSpPr>
            <a:spLocks noChangeArrowheads="1"/>
          </p:cNvSpPr>
          <p:nvPr/>
        </p:nvSpPr>
        <p:spPr bwMode="auto">
          <a:xfrm>
            <a:off x="728663" y="530225"/>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50" name="Rectangle 1273"/>
          <p:cNvSpPr>
            <a:spLocks noChangeArrowheads="1"/>
          </p:cNvSpPr>
          <p:nvPr/>
        </p:nvSpPr>
        <p:spPr bwMode="auto">
          <a:xfrm>
            <a:off x="728663" y="530225"/>
            <a:ext cx="158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51" name="Line 1274"/>
          <p:cNvSpPr>
            <a:spLocks noChangeShapeType="1"/>
          </p:cNvSpPr>
          <p:nvPr/>
        </p:nvSpPr>
        <p:spPr bwMode="auto">
          <a:xfrm>
            <a:off x="728663" y="52705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Line 1275"/>
          <p:cNvSpPr>
            <a:spLocks noChangeShapeType="1"/>
          </p:cNvSpPr>
          <p:nvPr/>
        </p:nvSpPr>
        <p:spPr bwMode="auto">
          <a:xfrm>
            <a:off x="728663" y="52705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1277"/>
          <p:cNvSpPr>
            <a:spLocks/>
          </p:cNvSpPr>
          <p:nvPr/>
        </p:nvSpPr>
        <p:spPr bwMode="auto">
          <a:xfrm>
            <a:off x="728663" y="523875"/>
            <a:ext cx="1587" cy="3175"/>
          </a:xfrm>
          <a:custGeom>
            <a:avLst/>
            <a:gdLst>
              <a:gd name="T0" fmla="*/ 0 w 1587"/>
              <a:gd name="T1" fmla="*/ 3175 h 2"/>
              <a:gd name="T2" fmla="*/ 0 w 1587"/>
              <a:gd name="T3" fmla="*/ 3175 h 2"/>
              <a:gd name="T4" fmla="*/ 0 w 1587"/>
              <a:gd name="T5" fmla="*/ 0 h 2"/>
              <a:gd name="T6" fmla="*/ 0 w 1587"/>
              <a:gd name="T7" fmla="*/ 3175 h 2"/>
              <a:gd name="T8" fmla="*/ 0 w 1587"/>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1287"/>
          <p:cNvSpPr>
            <a:spLocks/>
          </p:cNvSpPr>
          <p:nvPr/>
        </p:nvSpPr>
        <p:spPr bwMode="auto">
          <a:xfrm>
            <a:off x="719138" y="514350"/>
            <a:ext cx="3175" cy="3175"/>
          </a:xfrm>
          <a:custGeom>
            <a:avLst/>
            <a:gdLst>
              <a:gd name="T0" fmla="*/ 0 w 2"/>
              <a:gd name="T1" fmla="*/ 0 h 2"/>
              <a:gd name="T2" fmla="*/ 0 w 2"/>
              <a:gd name="T3" fmla="*/ 3175 h 2"/>
              <a:gd name="T4" fmla="*/ 3175 w 2"/>
              <a:gd name="T5" fmla="*/ 3175 h 2"/>
              <a:gd name="T6" fmla="*/ 3175 w 2"/>
              <a:gd name="T7" fmla="*/ 3175 h 2"/>
              <a:gd name="T8" fmla="*/ 3175 w 2"/>
              <a:gd name="T9" fmla="*/ 3175 h 2"/>
              <a:gd name="T10" fmla="*/ 3175 w 2"/>
              <a:gd name="T11" fmla="*/ 0 h 2"/>
              <a:gd name="T12" fmla="*/ 0 w 2"/>
              <a:gd name="T13" fmla="*/ 0 h 2"/>
              <a:gd name="T14" fmla="*/ 0 w 2"/>
              <a:gd name="T15" fmla="*/ 0 h 2"/>
              <a:gd name="T16" fmla="*/ 0 w 2"/>
              <a:gd name="T17" fmla="*/ 3175 h 2"/>
              <a:gd name="T18" fmla="*/ 0 w 2"/>
              <a:gd name="T19" fmla="*/ 3175 h 2"/>
              <a:gd name="T20" fmla="*/ 0 w 2"/>
              <a:gd name="T21" fmla="*/ 3175 h 2"/>
              <a:gd name="T22" fmla="*/ 0 w 2"/>
              <a:gd name="T23" fmla="*/ 3175 h 2"/>
              <a:gd name="T24" fmla="*/ 3175 w 2"/>
              <a:gd name="T25" fmla="*/ 3175 h 2"/>
              <a:gd name="T26" fmla="*/ 3175 w 2"/>
              <a:gd name="T27" fmla="*/ 3175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1290"/>
          <p:cNvSpPr>
            <a:spLocks/>
          </p:cNvSpPr>
          <p:nvPr/>
        </p:nvSpPr>
        <p:spPr bwMode="auto">
          <a:xfrm>
            <a:off x="719138" y="517525"/>
            <a:ext cx="3175" cy="3175"/>
          </a:xfrm>
          <a:custGeom>
            <a:avLst/>
            <a:gdLst>
              <a:gd name="T0" fmla="*/ 0 w 2"/>
              <a:gd name="T1" fmla="*/ 3175 h 2"/>
              <a:gd name="T2" fmla="*/ 0 w 2"/>
              <a:gd name="T3" fmla="*/ 3175 h 2"/>
              <a:gd name="T4" fmla="*/ 3175 w 2"/>
              <a:gd name="T5" fmla="*/ 3175 h 2"/>
              <a:gd name="T6" fmla="*/ 3175 w 2"/>
              <a:gd name="T7" fmla="*/ 3175 h 2"/>
              <a:gd name="T8" fmla="*/ 3175 w 2"/>
              <a:gd name="T9" fmla="*/ 3175 h 2"/>
              <a:gd name="T10" fmla="*/ 3175 w 2"/>
              <a:gd name="T11" fmla="*/ 0 h 2"/>
              <a:gd name="T12" fmla="*/ 0 w 2"/>
              <a:gd name="T13" fmla="*/ 0 h 2"/>
              <a:gd name="T14" fmla="*/ 0 w 2"/>
              <a:gd name="T15" fmla="*/ 0 h 2"/>
              <a:gd name="T16" fmla="*/ 0 w 2"/>
              <a:gd name="T17" fmla="*/ 0 h 2"/>
              <a:gd name="T18" fmla="*/ 0 w 2"/>
              <a:gd name="T19" fmla="*/ 0 h 2"/>
              <a:gd name="T20" fmla="*/ 3175 w 2"/>
              <a:gd name="T21" fmla="*/ 0 h 2"/>
              <a:gd name="T22" fmla="*/ 0 w 2"/>
              <a:gd name="T23" fmla="*/ 0 h 2"/>
              <a:gd name="T24" fmla="*/ 0 w 2"/>
              <a:gd name="T25" fmla="*/ 0 h 2"/>
              <a:gd name="T26" fmla="*/ 0 w 2"/>
              <a:gd name="T27" fmla="*/ 0 h 2"/>
              <a:gd name="T28" fmla="*/ 0 w 2"/>
              <a:gd name="T29" fmla="*/ 0 h 2"/>
              <a:gd name="T30" fmla="*/ 0 w 2"/>
              <a:gd name="T31" fmla="*/ 3175 h 2"/>
              <a:gd name="T32" fmla="*/ 0 w 2"/>
              <a:gd name="T33" fmla="*/ 3175 h 2"/>
              <a:gd name="T34" fmla="*/ 0 w 2"/>
              <a:gd name="T35" fmla="*/ 3175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3175 h 2"/>
              <a:gd name="T50" fmla="*/ 3175 w 2"/>
              <a:gd name="T51" fmla="*/ 3175 h 2"/>
              <a:gd name="T52" fmla="*/ 3175 w 2"/>
              <a:gd name="T53" fmla="*/ 0 h 2"/>
              <a:gd name="T54" fmla="*/ 3175 w 2"/>
              <a:gd name="T55" fmla="*/ 0 h 2"/>
              <a:gd name="T56" fmla="*/ 0 w 2"/>
              <a:gd name="T57" fmla="*/ 0 h 2"/>
              <a:gd name="T58" fmla="*/ 0 w 2"/>
              <a:gd name="T59" fmla="*/ 0 h 2"/>
              <a:gd name="T60" fmla="*/ 0 w 2"/>
              <a:gd name="T61" fmla="*/ 3175 h 2"/>
              <a:gd name="T62" fmla="*/ 0 w 2"/>
              <a:gd name="T63" fmla="*/ 3175 h 2"/>
              <a:gd name="T64" fmla="*/ 3175 w 2"/>
              <a:gd name="T65" fmla="*/ 3175 h 2"/>
              <a:gd name="T66" fmla="*/ 3175 w 2"/>
              <a:gd name="T67" fmla="*/ 3175 h 2"/>
              <a:gd name="T68" fmla="*/ 0 w 2"/>
              <a:gd name="T69" fmla="*/ 3175 h 2"/>
              <a:gd name="T70" fmla="*/ 0 w 2"/>
              <a:gd name="T71" fmla="*/ 3175 h 2"/>
              <a:gd name="T72" fmla="*/ 0 w 2"/>
              <a:gd name="T73" fmla="*/ 3175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Rectangle 1335"/>
          <p:cNvSpPr>
            <a:spLocks noChangeArrowheads="1"/>
          </p:cNvSpPr>
          <p:nvPr/>
        </p:nvSpPr>
        <p:spPr bwMode="auto">
          <a:xfrm>
            <a:off x="468313" y="5080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57" name="Rectangle 1336"/>
          <p:cNvSpPr>
            <a:spLocks noChangeArrowheads="1"/>
          </p:cNvSpPr>
          <p:nvPr/>
        </p:nvSpPr>
        <p:spPr bwMode="auto">
          <a:xfrm>
            <a:off x="474663" y="4953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58" name="Rectangle 1337"/>
          <p:cNvSpPr>
            <a:spLocks noChangeArrowheads="1"/>
          </p:cNvSpPr>
          <p:nvPr/>
        </p:nvSpPr>
        <p:spPr bwMode="auto">
          <a:xfrm>
            <a:off x="474663" y="4953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59" name="Rectangle 1340"/>
          <p:cNvSpPr>
            <a:spLocks noChangeArrowheads="1"/>
          </p:cNvSpPr>
          <p:nvPr/>
        </p:nvSpPr>
        <p:spPr bwMode="auto">
          <a:xfrm>
            <a:off x="468313"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60" name="Rectangle 1341"/>
          <p:cNvSpPr>
            <a:spLocks noChangeArrowheads="1"/>
          </p:cNvSpPr>
          <p:nvPr/>
        </p:nvSpPr>
        <p:spPr bwMode="auto">
          <a:xfrm>
            <a:off x="468313"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61" name="Rectangle 1342"/>
          <p:cNvSpPr>
            <a:spLocks noChangeArrowheads="1"/>
          </p:cNvSpPr>
          <p:nvPr/>
        </p:nvSpPr>
        <p:spPr bwMode="auto">
          <a:xfrm>
            <a:off x="468313" y="508000"/>
            <a:ext cx="1587"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62" name="Rectangle 1343"/>
          <p:cNvSpPr>
            <a:spLocks noChangeArrowheads="1"/>
          </p:cNvSpPr>
          <p:nvPr/>
        </p:nvSpPr>
        <p:spPr bwMode="auto">
          <a:xfrm>
            <a:off x="468313" y="508000"/>
            <a:ext cx="1587"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63" name="Rectangle 1344"/>
          <p:cNvSpPr>
            <a:spLocks noChangeArrowheads="1"/>
          </p:cNvSpPr>
          <p:nvPr/>
        </p:nvSpPr>
        <p:spPr bwMode="auto">
          <a:xfrm>
            <a:off x="465138" y="485775"/>
            <a:ext cx="1587"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64" name="Rectangle 63"/>
          <p:cNvSpPr>
            <a:spLocks noChangeArrowheads="1"/>
          </p:cNvSpPr>
          <p:nvPr/>
        </p:nvSpPr>
        <p:spPr bwMode="auto">
          <a:xfrm>
            <a:off x="0" y="4302125"/>
            <a:ext cx="9144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71" name="Title 329"/>
          <p:cNvSpPr>
            <a:spLocks noGrp="1"/>
          </p:cNvSpPr>
          <p:nvPr>
            <p:ph type="title" hasCustomPrompt="1"/>
          </p:nvPr>
        </p:nvSpPr>
        <p:spPr>
          <a:xfrm>
            <a:off x="1280160" y="1955552"/>
            <a:ext cx="6971806" cy="1107996"/>
          </a:xfrm>
          <a:prstGeom prst="rect">
            <a:avLst/>
          </a:prstGeom>
        </p:spPr>
        <p:txBody>
          <a:bodyPr anchor="b"/>
          <a:lstStyle>
            <a:lvl1pPr>
              <a:lnSpc>
                <a:spcPct val="100000"/>
              </a:lnSpc>
              <a:spcBef>
                <a:spcPts val="0"/>
              </a:spcBef>
              <a:defRPr sz="3600" b="1" baseline="0">
                <a:solidFill>
                  <a:schemeClr val="bg1"/>
                </a:solidFill>
              </a:defRPr>
            </a:lvl1pPr>
          </a:lstStyle>
          <a:p>
            <a:r>
              <a:rPr lang="en-US" dirty="0"/>
              <a:t>WRITE “THANK YOU”, “GRACIAS” OR “MERCI” HERE</a:t>
            </a:r>
          </a:p>
        </p:txBody>
      </p:sp>
      <p:pic>
        <p:nvPicPr>
          <p:cNvPr id="7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71789" y="4916688"/>
            <a:ext cx="4141574"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5"/>
          <p:cNvGrpSpPr>
            <a:grpSpLocks/>
          </p:cNvGrpSpPr>
          <p:nvPr userDrawn="1"/>
        </p:nvGrpSpPr>
        <p:grpSpPr bwMode="auto">
          <a:xfrm>
            <a:off x="371789" y="6269053"/>
            <a:ext cx="8224315" cy="261049"/>
            <a:chOff x="202219" y="1895846"/>
            <a:chExt cx="8223381" cy="261239"/>
          </a:xfrm>
        </p:grpSpPr>
        <p:sp>
          <p:nvSpPr>
            <p:cNvPr id="69" name="TextBox 66"/>
            <p:cNvSpPr txBox="1">
              <a:spLocks noChangeArrowheads="1"/>
            </p:cNvSpPr>
            <p:nvPr userDrawn="1"/>
          </p:nvSpPr>
          <p:spPr bwMode="auto">
            <a:xfrm>
              <a:off x="202219" y="1895846"/>
              <a:ext cx="8223381" cy="2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eaLnBrk="0" hangingPunct="0">
                <a:defRPr sz="1600" b="1">
                  <a:solidFill>
                    <a:schemeClr val="tx1"/>
                  </a:solidFill>
                  <a:latin typeface="Trebuchet MS" pitchFamily="34" charset="0"/>
                  <a:ea typeface="MS PGothic" pitchFamily="34" charset="-128"/>
                </a:defRPr>
              </a:lvl1pPr>
              <a:lvl2pPr marL="742950" indent="-285750" defTabSz="457200" eaLnBrk="0" hangingPunct="0">
                <a:defRPr sz="1600" b="1">
                  <a:solidFill>
                    <a:schemeClr val="tx1"/>
                  </a:solidFill>
                  <a:latin typeface="Trebuchet MS" pitchFamily="34" charset="0"/>
                  <a:ea typeface="MS PGothic" pitchFamily="34" charset="-128"/>
                </a:defRPr>
              </a:lvl2pPr>
              <a:lvl3pPr marL="1143000" indent="-228600" defTabSz="457200" eaLnBrk="0" hangingPunct="0">
                <a:defRPr sz="1600" b="1">
                  <a:solidFill>
                    <a:schemeClr val="tx1"/>
                  </a:solidFill>
                  <a:latin typeface="Trebuchet MS" pitchFamily="34" charset="0"/>
                  <a:ea typeface="MS PGothic" pitchFamily="34" charset="-128"/>
                </a:defRPr>
              </a:lvl3pPr>
              <a:lvl4pPr marL="1600200" indent="-228600" defTabSz="457200" eaLnBrk="0" hangingPunct="0">
                <a:defRPr sz="1600" b="1">
                  <a:solidFill>
                    <a:schemeClr val="tx1"/>
                  </a:solidFill>
                  <a:latin typeface="Trebuchet MS" pitchFamily="34" charset="0"/>
                  <a:ea typeface="MS PGothic" pitchFamily="34" charset="-128"/>
                </a:defRPr>
              </a:lvl4pPr>
              <a:lvl5pPr marL="2057400" indent="-228600" defTabSz="457200" eaLnBrk="0" hangingPunct="0">
                <a:defRPr sz="1600" b="1">
                  <a:solidFill>
                    <a:schemeClr val="tx1"/>
                  </a:solidFill>
                  <a:latin typeface="Trebuchet MS" pitchFamily="34" charset="0"/>
                  <a:ea typeface="MS PGothic" pitchFamily="34" charset="-128"/>
                </a:defRPr>
              </a:lvl5pPr>
              <a:lvl6pPr marL="25146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defTabSz="4572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algn="l" eaLnBrk="1" hangingPunct="1">
                <a:spcBef>
                  <a:spcPts val="200"/>
                </a:spcBef>
              </a:pPr>
              <a:r>
                <a:rPr lang="en-US" altLang="en-US" sz="1400" b="0" dirty="0">
                  <a:solidFill>
                    <a:schemeClr val="tx1"/>
                  </a:solidFill>
                  <a:latin typeface="+mn-lt"/>
                </a:rPr>
                <a:t>www.worldbank.org/water  |  www.blogs.worldbank.org/water   |        @</a:t>
              </a:r>
              <a:r>
                <a:rPr lang="en-US" altLang="en-US" sz="1400" b="0" dirty="0" err="1">
                  <a:solidFill>
                    <a:schemeClr val="tx1"/>
                  </a:solidFill>
                  <a:latin typeface="+mn-lt"/>
                </a:rPr>
                <a:t>WorldBankWater</a:t>
              </a:r>
              <a:endParaRPr lang="en-US" altLang="en-US" sz="1400" b="0" dirty="0">
                <a:solidFill>
                  <a:schemeClr val="tx1"/>
                </a:solidFill>
                <a:latin typeface="+mn-lt"/>
              </a:endParaRPr>
            </a:p>
          </p:txBody>
        </p:sp>
        <p:pic>
          <p:nvPicPr>
            <p:cNvPr id="72" name="Picture 5" descr="http://www.clipartbest.com/cliparts/ace/KAn/aceKAnqBi.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2238" y="1919341"/>
              <a:ext cx="237744"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603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2800" b="1"/>
            </a:lvl1pPr>
          </a:lstStyle>
          <a:p>
            <a:r>
              <a:rPr lang="sv-SE" dirty="0"/>
              <a:t>Klicka här för att ändra format</a:t>
            </a:r>
            <a:endParaRPr dirty="0"/>
          </a:p>
        </p:txBody>
      </p:sp>
      <p:sp>
        <p:nvSpPr>
          <p:cNvPr id="3" name="Platshållare för bildnummer 2"/>
          <p:cNvSpPr>
            <a:spLocks noGrp="1"/>
          </p:cNvSpPr>
          <p:nvPr>
            <p:ph type="sldNum" sz="quarter" idx="10"/>
          </p:nvPr>
        </p:nvSpPr>
        <p:spPr/>
        <p:txBody>
          <a:bodyPr/>
          <a:lstStyle/>
          <a:p>
            <a:pPr>
              <a:defRPr/>
            </a:pPr>
            <a:fld id="{E067091C-D2E8-4B35-9C05-5008AC765F06}" type="slidenum">
              <a:rPr lang="en-US" smtClean="0"/>
              <a:pPr>
                <a:defRPr/>
              </a:pPr>
              <a:t>‹#›</a:t>
            </a:fld>
            <a:endParaRPr lang="en-US" dirty="0"/>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83303" y="6296381"/>
            <a:ext cx="1840699"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545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6858000"/>
          </a:xfrm>
          <a:prstGeom prst="rect">
            <a:avLst/>
          </a:prstGeom>
          <a:solidFill>
            <a:schemeClr val="tx1"/>
          </a:solidFill>
          <a:ln>
            <a:noFill/>
          </a:ln>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pPr>
            <a:endParaRPr lang="en-US" altLang="en-US" sz="1300" b="0"/>
          </a:p>
        </p:txBody>
      </p:sp>
      <p:sp>
        <p:nvSpPr>
          <p:cNvPr id="2" name="Rubrik 1"/>
          <p:cNvSpPr>
            <a:spLocks noGrp="1"/>
          </p:cNvSpPr>
          <p:nvPr>
            <p:ph type="title"/>
          </p:nvPr>
        </p:nvSpPr>
        <p:spPr/>
        <p:txBody>
          <a:bodyPr/>
          <a:lstStyle>
            <a:lvl1pPr>
              <a:defRPr>
                <a:solidFill>
                  <a:schemeClr val="bg1"/>
                </a:solidFill>
              </a:defRPr>
            </a:lvl1pPr>
          </a:lstStyle>
          <a:p>
            <a:r>
              <a:rPr lang="sv-SE" dirty="0"/>
              <a:t>Klicka här för att ändra format</a:t>
            </a:r>
            <a:endParaRPr dirty="0"/>
          </a:p>
        </p:txBody>
      </p:sp>
      <p:sp>
        <p:nvSpPr>
          <p:cNvPr id="3" name="Platshållare för bildnummer 2"/>
          <p:cNvSpPr>
            <a:spLocks noGrp="1"/>
          </p:cNvSpPr>
          <p:nvPr>
            <p:ph type="sldNum" sz="quarter" idx="10"/>
          </p:nvPr>
        </p:nvSpPr>
        <p:spPr/>
        <p:txBody>
          <a:bodyPr/>
          <a:lstStyle>
            <a:lvl1pPr>
              <a:defRPr>
                <a:solidFill>
                  <a:schemeClr val="bg1"/>
                </a:solidFill>
              </a:defRPr>
            </a:lvl1pPr>
          </a:lstStyle>
          <a:p>
            <a:pPr>
              <a:defRPr/>
            </a:pPr>
            <a:fld id="{E067091C-D2E8-4B35-9C05-5008AC765F06}" type="slidenum">
              <a:rPr lang="en-US" smtClean="0"/>
              <a:pPr>
                <a:defRPr/>
              </a:pPr>
              <a:t>‹#›</a:t>
            </a:fld>
            <a:endParaRPr lang="en-US" dirty="0"/>
          </a:p>
        </p:txBody>
      </p:sp>
      <p:cxnSp>
        <p:nvCxnSpPr>
          <p:cNvPr id="5" name="Rak 4"/>
          <p:cNvCxnSpPr/>
          <p:nvPr userDrawn="1"/>
        </p:nvCxnSpPr>
        <p:spPr>
          <a:xfrm>
            <a:off x="-15978" y="954977"/>
            <a:ext cx="9159978"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727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Here (Arial 30, Bold)</a:t>
            </a:r>
          </a:p>
        </p:txBody>
      </p:sp>
      <p:sp>
        <p:nvSpPr>
          <p:cNvPr id="5" name="Text Placeholder 4"/>
          <p:cNvSpPr>
            <a:spLocks noGrp="1"/>
          </p:cNvSpPr>
          <p:nvPr>
            <p:ph type="body" sz="quarter" idx="11" hasCustomPrompt="1"/>
          </p:nvPr>
        </p:nvSpPr>
        <p:spPr>
          <a:xfrm>
            <a:off x="457201" y="1466850"/>
            <a:ext cx="8229600" cy="4592638"/>
          </a:xfr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1pPr>
            <a:lvl2pPr>
              <a:defRPr>
                <a:solidFill>
                  <a:schemeClr val="bg2"/>
                </a:solidFill>
              </a:defRPr>
            </a:lvl2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76751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F87B-A27B-47ED-9929-54F9A3A2805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8DA84D-094A-455C-A140-9340E6A9AD4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B0F71C1-DC2E-4284-BB11-006515AFAD7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F8D00F-9B13-4019-8BBE-D27766A7761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7274A5C-328C-43C1-9C5E-883ECAD30F6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D67DC-C7AF-4AFB-970F-8C7512E76C7C}"/>
              </a:ext>
            </a:extLst>
          </p:cNvPr>
          <p:cNvSpPr>
            <a:spLocks noGrp="1"/>
          </p:cNvSpPr>
          <p:nvPr>
            <p:ph type="dt" sz="half" idx="10"/>
          </p:nvPr>
        </p:nvSpPr>
        <p:spPr/>
        <p:txBody>
          <a:bodyPr/>
          <a:lstStyle/>
          <a:p>
            <a:fld id="{684EDFE9-EDED-47C6-9558-CBFF873C44A9}" type="datetimeFigureOut">
              <a:rPr lang="en-US" smtClean="0"/>
              <a:t>5/21/2019</a:t>
            </a:fld>
            <a:endParaRPr lang="en-US"/>
          </a:p>
        </p:txBody>
      </p:sp>
      <p:sp>
        <p:nvSpPr>
          <p:cNvPr id="8" name="Footer Placeholder 7">
            <a:extLst>
              <a:ext uri="{FF2B5EF4-FFF2-40B4-BE49-F238E27FC236}">
                <a16:creationId xmlns:a16="http://schemas.microsoft.com/office/drawing/2014/main" id="{435E129D-9A3B-4B9C-AF8C-0B5A70093F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D6B11D-B197-4F80-8611-E8C12436D30C}"/>
              </a:ext>
            </a:extLst>
          </p:cNvPr>
          <p:cNvSpPr>
            <a:spLocks noGrp="1"/>
          </p:cNvSpPr>
          <p:nvPr>
            <p:ph type="sldNum" sz="quarter" idx="12"/>
          </p:nvPr>
        </p:nvSpPr>
        <p:spPr/>
        <p:txBody>
          <a:bodyPr/>
          <a:lstStyle/>
          <a:p>
            <a:fld id="{6297FB50-EA32-4585-8CA2-ADBF5D7A8389}" type="slidenum">
              <a:rPr lang="en-US" smtClean="0"/>
              <a:t>‹#›</a:t>
            </a:fld>
            <a:endParaRPr lang="en-US"/>
          </a:p>
        </p:txBody>
      </p:sp>
    </p:spTree>
    <p:extLst>
      <p:ext uri="{BB962C8B-B14F-4D97-AF65-F5344CB8AC3E}">
        <p14:creationId xmlns:p14="http://schemas.microsoft.com/office/powerpoint/2010/main" val="317271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B22A6C-524F-4802-AAE1-BFD1F0C0DCF6}"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391040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B22A6C-524F-4802-AAE1-BFD1F0C0DCF6}"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20701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B22A6C-524F-4802-AAE1-BFD1F0C0DCF6}"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26906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22A6C-524F-4802-AAE1-BFD1F0C0DCF6}"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350259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B22A6C-524F-4802-AAE1-BFD1F0C0DCF6}"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2165933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B22A6C-524F-4802-AAE1-BFD1F0C0DCF6}"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24BC-35CA-40CB-8ED3-28E90D3B4212}" type="slidenum">
              <a:rPr lang="en-US" smtClean="0"/>
              <a:t>‹#›</a:t>
            </a:fld>
            <a:endParaRPr lang="en-US"/>
          </a:p>
        </p:txBody>
      </p:sp>
    </p:spTree>
    <p:extLst>
      <p:ext uri="{BB962C8B-B14F-4D97-AF65-F5344CB8AC3E}">
        <p14:creationId xmlns:p14="http://schemas.microsoft.com/office/powerpoint/2010/main" val="92267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22A6C-524F-4802-AAE1-BFD1F0C0DCF6}" type="datetimeFigureOut">
              <a:rPr lang="en-US" smtClean="0"/>
              <a:t>5/21/2019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124BC-35CA-40CB-8ED3-28E90D3B4212}" type="slidenum">
              <a:rPr lang="en-US" smtClean="0"/>
              <a:t>‹#›</a:t>
            </a:fld>
            <a:endParaRPr lang="en-US"/>
          </a:p>
        </p:txBody>
      </p:sp>
    </p:spTree>
    <p:extLst>
      <p:ext uri="{BB962C8B-B14F-4D97-AF65-F5344CB8AC3E}">
        <p14:creationId xmlns:p14="http://schemas.microsoft.com/office/powerpoint/2010/main" val="349071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85"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0100"/>
          </a:xfrm>
          <a:prstGeom prst="rect">
            <a:avLst/>
          </a:prstGeom>
        </p:spPr>
        <p:txBody>
          <a:bodyPr vert="horz" lIns="91440" tIns="45720" rIns="91440" bIns="45720" rtlCol="0" anchor="ctr">
            <a:normAutofit/>
          </a:bodyPr>
          <a:lstStyle/>
          <a:p>
            <a:r>
              <a:rPr lang="en-US" dirty="0"/>
              <a:t>Title Here (Arial 30, Bold)</a:t>
            </a:r>
          </a:p>
        </p:txBody>
      </p:sp>
      <p:sp>
        <p:nvSpPr>
          <p:cNvPr id="3" name="Text Placeholder 2"/>
          <p:cNvSpPr>
            <a:spLocks noGrp="1"/>
          </p:cNvSpPr>
          <p:nvPr>
            <p:ph type="body" idx="1"/>
          </p:nvPr>
        </p:nvSpPr>
        <p:spPr>
          <a:xfrm>
            <a:off x="457200" y="1408386"/>
            <a:ext cx="8229600" cy="471777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6983303" y="6296381"/>
            <a:ext cx="1840699"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userDrawn="1"/>
        </p:nvSpPr>
        <p:spPr bwMode="auto">
          <a:xfrm>
            <a:off x="0" y="1142512"/>
            <a:ext cx="9144000" cy="9144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15"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1816326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hdr="0" ftr="0" dt="0"/>
  <p:txStyles>
    <p:titleStyle>
      <a:lvl1pPr algn="l" defTabSz="914400" rtl="0" eaLnBrk="1" latinLnBrk="0" hangingPunct="1">
        <a:spcBef>
          <a:spcPct val="0"/>
        </a:spcBef>
        <a:buNone/>
        <a:defRPr sz="3000" b="1" kern="1200" baseline="0">
          <a:solidFill>
            <a:schemeClr val="tx1"/>
          </a:solidFill>
          <a:latin typeface="Arial" panose="020B0604020202020204" pitchFamily="34" charset="0"/>
          <a:ea typeface="+mj-ea"/>
          <a:cs typeface="Arial" panose="020B0604020202020204" pitchFamily="34" charset="0"/>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0100"/>
          </a:xfrm>
          <a:prstGeom prst="rect">
            <a:avLst/>
          </a:prstGeom>
        </p:spPr>
        <p:txBody>
          <a:bodyPr vert="horz" lIns="91440" tIns="45720" rIns="91440" bIns="45720" rtlCol="0" anchor="ctr">
            <a:normAutofit/>
          </a:bodyPr>
          <a:lstStyle/>
          <a:p>
            <a:r>
              <a:rPr lang="en-US" dirty="0"/>
              <a:t>Title Here (Arial 30, Bold)</a:t>
            </a:r>
          </a:p>
        </p:txBody>
      </p:sp>
      <p:sp>
        <p:nvSpPr>
          <p:cNvPr id="3" name="Text Placeholder 2"/>
          <p:cNvSpPr>
            <a:spLocks noGrp="1"/>
          </p:cNvSpPr>
          <p:nvPr>
            <p:ph type="body" idx="1"/>
          </p:nvPr>
        </p:nvSpPr>
        <p:spPr>
          <a:xfrm>
            <a:off x="457200" y="1408386"/>
            <a:ext cx="8229600" cy="471777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2"/>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6983303" y="6296381"/>
            <a:ext cx="1840699"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userDrawn="1"/>
        </p:nvSpPr>
        <p:spPr bwMode="auto">
          <a:xfrm>
            <a:off x="0" y="1142512"/>
            <a:ext cx="9144000" cy="9144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15"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42712263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hf hdr="0" ftr="0" dt="0"/>
  <p:txStyles>
    <p:titleStyle>
      <a:lvl1pPr algn="l" defTabSz="914400" rtl="0" eaLnBrk="1" latinLnBrk="0" hangingPunct="1">
        <a:spcBef>
          <a:spcPct val="0"/>
        </a:spcBef>
        <a:buNone/>
        <a:defRPr sz="3000" b="1" kern="1200" baseline="0">
          <a:solidFill>
            <a:schemeClr val="tx1"/>
          </a:solidFill>
          <a:latin typeface="Arial" panose="020B0604020202020204" pitchFamily="34" charset="0"/>
          <a:ea typeface="+mj-ea"/>
          <a:cs typeface="Arial" panose="020B0604020202020204" pitchFamily="34" charset="0"/>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0100"/>
          </a:xfrm>
          <a:prstGeom prst="rect">
            <a:avLst/>
          </a:prstGeom>
        </p:spPr>
        <p:txBody>
          <a:bodyPr vert="horz" lIns="91440" tIns="45720" rIns="91440" bIns="45720" rtlCol="0" anchor="ctr">
            <a:normAutofit/>
          </a:bodyPr>
          <a:lstStyle/>
          <a:p>
            <a:r>
              <a:rPr lang="en-US" dirty="0"/>
              <a:t>Title Here (Arial 30, Bold)</a:t>
            </a:r>
          </a:p>
        </p:txBody>
      </p:sp>
      <p:sp>
        <p:nvSpPr>
          <p:cNvPr id="3" name="Text Placeholder 2"/>
          <p:cNvSpPr>
            <a:spLocks noGrp="1"/>
          </p:cNvSpPr>
          <p:nvPr>
            <p:ph type="body" idx="1"/>
          </p:nvPr>
        </p:nvSpPr>
        <p:spPr>
          <a:xfrm>
            <a:off x="457200" y="1408386"/>
            <a:ext cx="8229600" cy="471777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Paragraph text (Arial 26)</a:t>
            </a:r>
          </a:p>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2"/>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6983303" y="6296381"/>
            <a:ext cx="1840699"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a:spLocks noChangeArrowheads="1"/>
          </p:cNvSpPr>
          <p:nvPr userDrawn="1"/>
        </p:nvSpPr>
        <p:spPr bwMode="auto">
          <a:xfrm>
            <a:off x="0" y="1142512"/>
            <a:ext cx="9144000" cy="9144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15" name="Slide Number Placeholder 13"/>
          <p:cNvSpPr>
            <a:spLocks noGrp="1"/>
          </p:cNvSpPr>
          <p:nvPr>
            <p:ph type="sldNum" sz="quarter" idx="4"/>
          </p:nvPr>
        </p:nvSpPr>
        <p:spPr>
          <a:xfrm>
            <a:off x="228600" y="6297016"/>
            <a:ext cx="480950" cy="365125"/>
          </a:xfrm>
          <a:prstGeom prst="rect">
            <a:avLst/>
          </a:prstGeom>
        </p:spPr>
        <p:txBody>
          <a:bodyPr vert="horz" lIns="91440" tIns="45720" rIns="91440" bIns="45720" rtlCol="0" anchor="ctr"/>
          <a:lstStyle>
            <a:lvl1pPr algn="r">
              <a:defRPr sz="1000">
                <a:solidFill>
                  <a:schemeClr val="tx2">
                    <a:lumMod val="65000"/>
                    <a:lumOff val="35000"/>
                  </a:schemeClr>
                </a:solidFill>
                <a:latin typeface="+mj-lt"/>
              </a:defRPr>
            </a:lvl1pPr>
          </a:lstStyle>
          <a:p>
            <a:fld id="{F9F971E6-D8D4-4C59-A1A0-5FE329A63D94}" type="slidenum">
              <a:rPr lang="en-US" smtClean="0"/>
              <a:pPr/>
              <a:t>‹#›</a:t>
            </a:fld>
            <a:endParaRPr lang="en-US" dirty="0"/>
          </a:p>
        </p:txBody>
      </p:sp>
    </p:spTree>
    <p:extLst>
      <p:ext uri="{BB962C8B-B14F-4D97-AF65-F5344CB8AC3E}">
        <p14:creationId xmlns:p14="http://schemas.microsoft.com/office/powerpoint/2010/main" val="18462598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9" r:id="rId6"/>
  </p:sldLayoutIdLst>
  <p:hf hdr="0" ftr="0" dt="0"/>
  <p:txStyles>
    <p:titleStyle>
      <a:lvl1pPr algn="l" defTabSz="914400" rtl="0" eaLnBrk="1" latinLnBrk="0" hangingPunct="1">
        <a:spcBef>
          <a:spcPct val="0"/>
        </a:spcBef>
        <a:buNone/>
        <a:defRPr sz="3000" b="1" kern="1200" baseline="0">
          <a:solidFill>
            <a:schemeClr val="tx1"/>
          </a:solidFill>
          <a:latin typeface="Arial" panose="020B0604020202020204" pitchFamily="34" charset="0"/>
          <a:ea typeface="+mj-ea"/>
          <a:cs typeface="Arial" panose="020B0604020202020204" pitchFamily="34" charset="0"/>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357188" y="6311900"/>
            <a:ext cx="2873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36000" rIns="0" bIns="0" numCol="1" anchor="t" anchorCtr="0" compatLnSpc="1">
            <a:prstTxWarp prst="textNoShape">
              <a:avLst/>
            </a:prstTxWarp>
          </a:bodyPr>
          <a:lstStyle>
            <a:lvl1pPr algn="l">
              <a:defRPr sz="900" smtClean="0">
                <a:solidFill>
                  <a:schemeClr val="tx1"/>
                </a:solidFill>
                <a:latin typeface="Arial"/>
                <a:cs typeface="Arial"/>
              </a:defRPr>
            </a:lvl1pPr>
          </a:lstStyle>
          <a:p>
            <a:pPr>
              <a:defRPr/>
            </a:pPr>
            <a:fld id="{E067091C-D2E8-4B35-9C05-5008AC765F06}" type="slidenum">
              <a:rPr lang="en-US" smtClean="0"/>
              <a:pPr>
                <a:defRPr/>
              </a:pPr>
              <a:t>‹#›</a:t>
            </a:fld>
            <a:endParaRPr lang="en-US" dirty="0"/>
          </a:p>
        </p:txBody>
      </p:sp>
      <p:cxnSp>
        <p:nvCxnSpPr>
          <p:cNvPr id="4" name="Rak 3"/>
          <p:cNvCxnSpPr/>
          <p:nvPr userDrawn="1"/>
        </p:nvCxnSpPr>
        <p:spPr>
          <a:xfrm>
            <a:off x="-15978" y="954977"/>
            <a:ext cx="915997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490649" y="120718"/>
            <a:ext cx="8229600" cy="710100"/>
          </a:xfrm>
          <a:prstGeom prst="rect">
            <a:avLst/>
          </a:prstGeom>
        </p:spPr>
        <p:txBody>
          <a:bodyPr vert="horz" lIns="91440" tIns="45720" rIns="91440" bIns="45720" rtlCol="0" anchor="ctr">
            <a:normAutofit/>
          </a:bodyPr>
          <a:lstStyle/>
          <a:p>
            <a:pPr algn="l">
              <a:lnSpc>
                <a:spcPct val="100000"/>
              </a:lnSpc>
            </a:pPr>
            <a:r>
              <a:rPr lang="en-US" sz="2800" dirty="0">
                <a:latin typeface="+mn-lt"/>
              </a:rPr>
              <a:t>Title</a:t>
            </a:r>
          </a:p>
        </p:txBody>
      </p:sp>
    </p:spTree>
    <p:extLst>
      <p:ext uri="{BB962C8B-B14F-4D97-AF65-F5344CB8AC3E}">
        <p14:creationId xmlns:p14="http://schemas.microsoft.com/office/powerpoint/2010/main" val="1695617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6" r:id="rId5"/>
  </p:sldLayoutIdLst>
  <p:hf hdr="0" ftr="0" dt="0"/>
  <p:txStyles>
    <p:titleStyle>
      <a:lvl1pPr algn="l" rtl="0" eaLnBrk="1" fontAlgn="base" hangingPunct="1">
        <a:lnSpc>
          <a:spcPct val="100000"/>
        </a:lnSpc>
        <a:spcBef>
          <a:spcPct val="0"/>
        </a:spcBef>
        <a:spcAft>
          <a:spcPct val="0"/>
        </a:spcAft>
        <a:defRPr sz="3200" baseline="0">
          <a:solidFill>
            <a:schemeClr val="tx1"/>
          </a:solidFill>
          <a:latin typeface="+mn-lt"/>
          <a:ea typeface="MS PGothic" pitchFamily="34" charset="-128"/>
          <a:cs typeface="+mj-cs"/>
        </a:defRPr>
      </a:lvl1pPr>
      <a:lvl2pPr algn="l" rtl="0" eaLnBrk="1" fontAlgn="base" hangingPunct="1">
        <a:spcBef>
          <a:spcPct val="0"/>
        </a:spcBef>
        <a:spcAft>
          <a:spcPct val="0"/>
        </a:spcAft>
        <a:defRPr sz="3200">
          <a:solidFill>
            <a:schemeClr val="tx1"/>
          </a:solidFill>
          <a:latin typeface="Arial" charset="0"/>
          <a:ea typeface="MS PGothic" pitchFamily="34" charset="-128"/>
        </a:defRPr>
      </a:lvl2pPr>
      <a:lvl3pPr algn="l" rtl="0" eaLnBrk="1" fontAlgn="base" hangingPunct="1">
        <a:spcBef>
          <a:spcPct val="0"/>
        </a:spcBef>
        <a:spcAft>
          <a:spcPct val="0"/>
        </a:spcAft>
        <a:defRPr sz="3200">
          <a:solidFill>
            <a:schemeClr val="tx1"/>
          </a:solidFill>
          <a:latin typeface="Arial" charset="0"/>
          <a:ea typeface="MS PGothic" pitchFamily="34" charset="-128"/>
        </a:defRPr>
      </a:lvl3pPr>
      <a:lvl4pPr algn="l" rtl="0" eaLnBrk="1" fontAlgn="base" hangingPunct="1">
        <a:spcBef>
          <a:spcPct val="0"/>
        </a:spcBef>
        <a:spcAft>
          <a:spcPct val="0"/>
        </a:spcAft>
        <a:defRPr sz="3200">
          <a:solidFill>
            <a:schemeClr val="tx1"/>
          </a:solidFill>
          <a:latin typeface="Arial" charset="0"/>
          <a:ea typeface="MS PGothic" pitchFamily="34" charset="-128"/>
        </a:defRPr>
      </a:lvl4pPr>
      <a:lvl5pPr algn="l" rtl="0" eaLnBrk="1" fontAlgn="base" hangingPunct="1">
        <a:spcBef>
          <a:spcPct val="0"/>
        </a:spcBef>
        <a:spcAft>
          <a:spcPct val="0"/>
        </a:spcAft>
        <a:defRPr sz="3200">
          <a:solidFill>
            <a:schemeClr val="tx1"/>
          </a:solidFill>
          <a:latin typeface="Arial" charset="0"/>
          <a:ea typeface="MS PGothic" pitchFamily="34" charset="-128"/>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mn-cs"/>
        </a:defRPr>
      </a:lvl1pPr>
      <a:lvl2pPr algn="l" rtl="0" eaLnBrk="1" fontAlgn="base" hangingPunct="1">
        <a:spcBef>
          <a:spcPct val="20000"/>
        </a:spcBef>
        <a:spcAft>
          <a:spcPct val="0"/>
        </a:spcAft>
        <a:buClr>
          <a:srgbClr val="00783C"/>
        </a:buClr>
        <a:buFont typeface="Wingdings" pitchFamily="2" charset="2"/>
        <a:defRPr>
          <a:solidFill>
            <a:schemeClr val="tx1"/>
          </a:solidFill>
          <a:latin typeface="+mn-lt"/>
          <a:ea typeface="MS PGothic" pitchFamily="34" charset="-128"/>
        </a:defRPr>
      </a:lvl2pPr>
      <a:lvl3pPr marL="4763"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fabiusmaximus.com/2012/06/27/40126/" TargetMode="External"/><Relationship Id="rId2" Type="http://schemas.openxmlformats.org/officeDocument/2006/relationships/image" Target="../media/image13.jpg"/><Relationship Id="rId1" Type="http://schemas.openxmlformats.org/officeDocument/2006/relationships/slideLayout" Target="../slideLayouts/slideLayout21.xml"/><Relationship Id="rId6" Type="http://schemas.openxmlformats.org/officeDocument/2006/relationships/image" Target="../media/image16.jpeg"/><Relationship Id="rId5" Type="http://schemas.openxmlformats.org/officeDocument/2006/relationships/hyperlink" Target="https://commons.wikimedia.org/wiki/File:Bangkok_skyline.jpg" TargetMode="Externa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hyperlink" Target="https://fabiusmaximus.com/2012/06/27/40126/" TargetMode="External"/><Relationship Id="rId5" Type="http://schemas.openxmlformats.org/officeDocument/2006/relationships/image" Target="../media/image16.jpeg"/><Relationship Id="rId4" Type="http://schemas.openxmlformats.org/officeDocument/2006/relationships/hyperlink" Target="https://commons.wikimedia.org/wiki/File:Bangkok_skyline.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EAD423-A3B8-4BAF-985F-7918D4BA56CB}"/>
              </a:ext>
            </a:extLst>
          </p:cNvPr>
          <p:cNvPicPr>
            <a:picLocks noChangeAspect="1"/>
          </p:cNvPicPr>
          <p:nvPr/>
        </p:nvPicPr>
        <p:blipFill rotWithShape="1">
          <a:blip r:embed="rId3" cstate="hqprint">
            <a:alphaModFix amt="70000"/>
            <a:duotone>
              <a:srgbClr val="139AF0">
                <a:shade val="45000"/>
                <a:satMod val="135000"/>
              </a:srgbClr>
              <a:prstClr val="white"/>
            </a:duotone>
            <a:extLst>
              <a:ext uri="{28A0092B-C50C-407E-A947-70E740481C1C}">
                <a14:useLocalDpi xmlns:a14="http://schemas.microsoft.com/office/drawing/2010/main"/>
              </a:ext>
            </a:extLst>
          </a:blip>
          <a:srcRect b="-8739"/>
          <a:stretch/>
        </p:blipFill>
        <p:spPr>
          <a:xfrm flipV="1">
            <a:off x="0" y="3848643"/>
            <a:ext cx="9144000" cy="2147914"/>
          </a:xfrm>
          <a:prstGeom prst="rect">
            <a:avLst/>
          </a:prstGeom>
        </p:spPr>
      </p:pic>
      <p:pic>
        <p:nvPicPr>
          <p:cNvPr id="9" name="Picture 8">
            <a:extLst>
              <a:ext uri="{FF2B5EF4-FFF2-40B4-BE49-F238E27FC236}">
                <a16:creationId xmlns:a16="http://schemas.microsoft.com/office/drawing/2014/main" id="{B0654A16-E08F-4E8B-A30F-D49C3577A43C}"/>
              </a:ext>
            </a:extLst>
          </p:cNvPr>
          <p:cNvPicPr>
            <a:picLocks noChangeAspect="1"/>
          </p:cNvPicPr>
          <p:nvPr/>
        </p:nvPicPr>
        <p:blipFill rotWithShape="1">
          <a:blip r:embed="rId4" cstate="hqprint">
            <a:alphaModFix/>
            <a:duotone>
              <a:srgbClr val="139AF0">
                <a:shade val="45000"/>
                <a:satMod val="135000"/>
              </a:srgbClr>
              <a:prstClr val="white"/>
            </a:duotone>
            <a:extLst>
              <a:ext uri="{28A0092B-C50C-407E-A947-70E740481C1C}">
                <a14:useLocalDpi xmlns:a14="http://schemas.microsoft.com/office/drawing/2010/main"/>
              </a:ext>
            </a:extLst>
          </a:blip>
          <a:srcRect b="-8739"/>
          <a:stretch/>
        </p:blipFill>
        <p:spPr>
          <a:xfrm flipH="1">
            <a:off x="0" y="-3365"/>
            <a:ext cx="9144001" cy="2287211"/>
          </a:xfrm>
          <a:prstGeom prst="rect">
            <a:avLst/>
          </a:prstGeom>
        </p:spPr>
      </p:pic>
      <p:pic>
        <p:nvPicPr>
          <p:cNvPr id="8" name="Picture 7">
            <a:extLst>
              <a:ext uri="{FF2B5EF4-FFF2-40B4-BE49-F238E27FC236}">
                <a16:creationId xmlns:a16="http://schemas.microsoft.com/office/drawing/2014/main" id="{633EB727-D767-42C1-AFA3-4C3D4A639B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284131"/>
            <a:ext cx="1833545" cy="4026413"/>
          </a:xfrm>
          <a:prstGeom prst="rect">
            <a:avLst/>
          </a:prstGeom>
        </p:spPr>
      </p:pic>
      <p:sp>
        <p:nvSpPr>
          <p:cNvPr id="4" name="Rectangle 3">
            <a:extLst>
              <a:ext uri="{FF2B5EF4-FFF2-40B4-BE49-F238E27FC236}">
                <a16:creationId xmlns:a16="http://schemas.microsoft.com/office/drawing/2014/main" id="{7015BA14-F8B8-47E2-BA55-A5AB8B26308C}"/>
              </a:ext>
            </a:extLst>
          </p:cNvPr>
          <p:cNvSpPr/>
          <p:nvPr/>
        </p:nvSpPr>
        <p:spPr>
          <a:xfrm>
            <a:off x="1907606" y="2251876"/>
            <a:ext cx="7042489" cy="738664"/>
          </a:xfrm>
          <a:prstGeom prst="rect">
            <a:avLst/>
          </a:prstGeom>
        </p:spPr>
        <p:txBody>
          <a:bodyPr wrap="square">
            <a:spAutoFit/>
          </a:bodyPr>
          <a:lstStyle/>
          <a:p>
            <a:pPr defTabSz="685800">
              <a:defRPr/>
            </a:pPr>
            <a:r>
              <a:rPr lang="en-US" sz="4200" b="1" dirty="0">
                <a:solidFill>
                  <a:srgbClr val="00B0F0"/>
                </a:solidFill>
              </a:rPr>
              <a:t>Water Security</a:t>
            </a:r>
            <a:endParaRPr lang="en-US" sz="4200" b="1"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9F36F7BA-36BB-4C72-AC57-6B7D7AF1561B}"/>
              </a:ext>
            </a:extLst>
          </p:cNvPr>
          <p:cNvSpPr/>
          <p:nvPr/>
        </p:nvSpPr>
        <p:spPr>
          <a:xfrm>
            <a:off x="1936354" y="3740120"/>
            <a:ext cx="4542847" cy="1304203"/>
          </a:xfrm>
          <a:prstGeom prst="rect">
            <a:avLst/>
          </a:prstGeom>
        </p:spPr>
        <p:txBody>
          <a:bodyPr wrap="none">
            <a:spAutoFit/>
          </a:bodyPr>
          <a:lstStyle/>
          <a:p>
            <a:pPr defTabSz="685800">
              <a:defRPr/>
            </a:pPr>
            <a:r>
              <a:rPr lang="en-US" sz="2925" b="1" dirty="0">
                <a:latin typeface="Calibri" panose="020F0502020204030204"/>
              </a:rPr>
              <a:t>Raimund Mair</a:t>
            </a:r>
            <a:br>
              <a:rPr lang="en-US" sz="2475" b="1" dirty="0">
                <a:latin typeface="Calibri" panose="020F0502020204030204"/>
              </a:rPr>
            </a:br>
            <a:r>
              <a:rPr lang="en-US" sz="2475" dirty="0">
                <a:solidFill>
                  <a:schemeClr val="bg1">
                    <a:lumMod val="50000"/>
                  </a:schemeClr>
                </a:solidFill>
                <a:latin typeface="Calibri" panose="020F0502020204030204"/>
              </a:rPr>
              <a:t>World Bank Water Global Practice</a:t>
            </a:r>
          </a:p>
          <a:p>
            <a:pPr defTabSz="685800">
              <a:defRPr/>
            </a:pPr>
            <a:r>
              <a:rPr lang="en-US" sz="2475" dirty="0">
                <a:solidFill>
                  <a:schemeClr val="bg1">
                    <a:lumMod val="50000"/>
                  </a:schemeClr>
                </a:solidFill>
                <a:latin typeface="Calibri" panose="020F0502020204030204"/>
              </a:rPr>
              <a:t>Europe and Central Asia</a:t>
            </a:r>
          </a:p>
        </p:txBody>
      </p:sp>
      <p:pic>
        <p:nvPicPr>
          <p:cNvPr id="7" name="Picture 6">
            <a:extLst>
              <a:ext uri="{FF2B5EF4-FFF2-40B4-BE49-F238E27FC236}">
                <a16:creationId xmlns:a16="http://schemas.microsoft.com/office/drawing/2014/main" id="{1A2D774D-FAAA-460B-847F-D3CF90AC99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4575" y="1006754"/>
            <a:ext cx="3335520" cy="661139"/>
          </a:xfrm>
          <a:prstGeom prst="rect">
            <a:avLst/>
          </a:prstGeom>
        </p:spPr>
      </p:pic>
      <p:sp>
        <p:nvSpPr>
          <p:cNvPr id="2" name="Rectangle 1">
            <a:extLst>
              <a:ext uri="{FF2B5EF4-FFF2-40B4-BE49-F238E27FC236}">
                <a16:creationId xmlns:a16="http://schemas.microsoft.com/office/drawing/2014/main" id="{7FFAC2DB-EBDC-4848-88B8-52F91D357AB9}"/>
              </a:ext>
            </a:extLst>
          </p:cNvPr>
          <p:cNvSpPr/>
          <p:nvPr/>
        </p:nvSpPr>
        <p:spPr>
          <a:xfrm>
            <a:off x="309947" y="6105080"/>
            <a:ext cx="3618555" cy="715581"/>
          </a:xfrm>
          <a:prstGeom prst="rect">
            <a:avLst/>
          </a:prstGeom>
        </p:spPr>
        <p:txBody>
          <a:bodyPr wrap="none">
            <a:spAutoFit/>
          </a:bodyPr>
          <a:lstStyle/>
          <a:p>
            <a:pPr lvl="0">
              <a:defRPr/>
            </a:pPr>
            <a:r>
              <a:rPr lang="en-US" sz="2025" b="1" dirty="0"/>
              <a:t>Danube Water Conference 2019</a:t>
            </a:r>
            <a:br>
              <a:rPr lang="en-US" sz="2025" b="1" dirty="0"/>
            </a:br>
            <a:r>
              <a:rPr lang="en-US" sz="2025" b="1" dirty="0"/>
              <a:t>20-21 May 2019 | Vienna</a:t>
            </a:r>
          </a:p>
        </p:txBody>
      </p:sp>
      <p:pic>
        <p:nvPicPr>
          <p:cNvPr id="10" name="Picture 9" descr="Bildergebnis fÃ¼r danube water program logo">
            <a:extLst>
              <a:ext uri="{FF2B5EF4-FFF2-40B4-BE49-F238E27FC236}">
                <a16:creationId xmlns:a16="http://schemas.microsoft.com/office/drawing/2014/main" id="{060E0497-D64B-4B2C-AAD2-E3E714857E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4317" y="5996557"/>
            <a:ext cx="2055778" cy="8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2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1FEE95-12D9-4187-B1F4-49AC360065E3}"/>
              </a:ext>
            </a:extLst>
          </p:cNvPr>
          <p:cNvPicPr>
            <a:picLocks noChangeAspect="1"/>
          </p:cNvPicPr>
          <p:nvPr/>
        </p:nvPicPr>
        <p:blipFill>
          <a:blip r:embed="rId2"/>
          <a:stretch>
            <a:fillRect/>
          </a:stretch>
        </p:blipFill>
        <p:spPr>
          <a:xfrm>
            <a:off x="6425740" y="2884263"/>
            <a:ext cx="2261060" cy="2215488"/>
          </a:xfrm>
          <a:prstGeom prst="rect">
            <a:avLst/>
          </a:prstGeom>
        </p:spPr>
      </p:pic>
      <p:sp>
        <p:nvSpPr>
          <p:cNvPr id="2" name="Title 1">
            <a:extLst>
              <a:ext uri="{FF2B5EF4-FFF2-40B4-BE49-F238E27FC236}">
                <a16:creationId xmlns:a16="http://schemas.microsoft.com/office/drawing/2014/main" id="{5636FFE0-1F20-490B-94E5-06B985E36461}"/>
              </a:ext>
            </a:extLst>
          </p:cNvPr>
          <p:cNvSpPr>
            <a:spLocks noGrp="1"/>
          </p:cNvSpPr>
          <p:nvPr>
            <p:ph type="title"/>
          </p:nvPr>
        </p:nvSpPr>
        <p:spPr>
          <a:xfrm>
            <a:off x="457200" y="205812"/>
            <a:ext cx="8229600" cy="710100"/>
          </a:xfrm>
        </p:spPr>
        <p:txBody>
          <a:bodyPr>
            <a:normAutofit/>
          </a:bodyPr>
          <a:lstStyle/>
          <a:p>
            <a:r>
              <a:rPr lang="en-US" sz="3200" dirty="0">
                <a:solidFill>
                  <a:srgbClr val="00B0F0"/>
                </a:solidFill>
                <a:latin typeface="Calibri" panose="020F0502020204030204" pitchFamily="34" charset="0"/>
                <a:cs typeface="Calibri" panose="020F0502020204030204" pitchFamily="34" charset="0"/>
              </a:rPr>
              <a:t>Managing water security</a:t>
            </a:r>
          </a:p>
        </p:txBody>
      </p:sp>
      <p:pic>
        <p:nvPicPr>
          <p:cNvPr id="2050" name="Picture 2" descr="Bildergebnis fÃ¼r danube water program">
            <a:extLst>
              <a:ext uri="{FF2B5EF4-FFF2-40B4-BE49-F238E27FC236}">
                <a16:creationId xmlns:a16="http://schemas.microsoft.com/office/drawing/2014/main" id="{57D47950-B23B-462B-B33E-82C9179423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3162" y="42506"/>
            <a:ext cx="2518914" cy="102649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0CC6F575-323E-4777-89A7-868D46B74F27}"/>
              </a:ext>
            </a:extLst>
          </p:cNvPr>
          <p:cNvSpPr txBox="1">
            <a:spLocks/>
          </p:cNvSpPr>
          <p:nvPr/>
        </p:nvSpPr>
        <p:spPr>
          <a:xfrm>
            <a:off x="457200" y="1392430"/>
            <a:ext cx="7936302" cy="537930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INFRASTRUCTURE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 to sustain water resources, deliver services, mitigate risk</a:t>
            </a:r>
          </a:p>
          <a:p>
            <a:pPr marL="803275" marR="0" lvl="1" indent="-28416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Water supply and sanitation infrastructure</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Flood protection</a:t>
            </a:r>
          </a:p>
          <a:p>
            <a:pPr marL="803275" marR="0" lvl="1" indent="-28416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Irrigation schemes</a:t>
            </a:r>
          </a:p>
          <a:p>
            <a:pPr marL="803275" marR="0" lvl="1" indent="-28416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rgbClr val="021F43"/>
                </a:solidFill>
                <a:latin typeface="Calibri" panose="020F0502020204030204" pitchFamily="34" charset="0"/>
                <a:cs typeface="Calibri" panose="020F0502020204030204" pitchFamily="34" charset="0"/>
              </a:rPr>
              <a:t>etc.</a:t>
            </a:r>
            <a:endParaRPr kumimoji="0" lang="en-US" sz="2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Grey and green infrastructure</a:t>
            </a:r>
          </a:p>
          <a:p>
            <a:pPr marL="803275" marR="0" lvl="1" indent="-28416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Socio-economic objectives</a:t>
            </a:r>
          </a:p>
          <a:p>
            <a:pPr marL="803275" marR="0" lvl="1" indent="-28416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rgbClr val="021F43"/>
                </a:solidFill>
                <a:latin typeface="Calibri" panose="020F0502020204030204" pitchFamily="34" charset="0"/>
                <a:cs typeface="Calibri" panose="020F0502020204030204" pitchFamily="34" charset="0"/>
              </a:rPr>
              <a:t>Environmental objectives</a:t>
            </a:r>
            <a:endParaRPr kumimoji="0" lang="en-US" sz="2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400" dirty="0">
                <a:solidFill>
                  <a:srgbClr val="021F43"/>
                </a:solidFill>
                <a:latin typeface="Calibri" panose="020F0502020204030204" pitchFamily="34" charset="0"/>
                <a:cs typeface="Calibri" panose="020F0502020204030204" pitchFamily="34" charset="0"/>
              </a:rPr>
              <a:t>Related questions</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Financing of infrastructure?</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Technological development?</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Stranded assets?</a:t>
            </a:r>
          </a:p>
        </p:txBody>
      </p:sp>
      <p:sp>
        <p:nvSpPr>
          <p:cNvPr id="8" name="Slide Number Placeholder 2">
            <a:extLst>
              <a:ext uri="{FF2B5EF4-FFF2-40B4-BE49-F238E27FC236}">
                <a16:creationId xmlns:a16="http://schemas.microsoft.com/office/drawing/2014/main" id="{C0EBD3E4-D146-4736-A4E5-5F18FA90A183}"/>
              </a:ext>
            </a:extLst>
          </p:cNvPr>
          <p:cNvSpPr>
            <a:spLocks noGrp="1"/>
          </p:cNvSpPr>
          <p:nvPr>
            <p:ph type="sldNum" sz="quarter" idx="4"/>
          </p:nvPr>
        </p:nvSpPr>
        <p:spPr>
          <a:xfrm>
            <a:off x="47536" y="6581867"/>
            <a:ext cx="346911" cy="18719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71E6-D8D4-4C59-A1A0-5FE329A63D94}"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3" name="Oval 2">
            <a:extLst>
              <a:ext uri="{FF2B5EF4-FFF2-40B4-BE49-F238E27FC236}">
                <a16:creationId xmlns:a16="http://schemas.microsoft.com/office/drawing/2014/main" id="{CBE66544-D1DB-4E7F-B14A-325271072897}"/>
              </a:ext>
            </a:extLst>
          </p:cNvPr>
          <p:cNvSpPr/>
          <p:nvPr/>
        </p:nvSpPr>
        <p:spPr>
          <a:xfrm rot="16200000">
            <a:off x="7367231" y="4491536"/>
            <a:ext cx="412583" cy="925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093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1FEE95-12D9-4187-B1F4-49AC360065E3}"/>
              </a:ext>
            </a:extLst>
          </p:cNvPr>
          <p:cNvPicPr>
            <a:picLocks noChangeAspect="1"/>
          </p:cNvPicPr>
          <p:nvPr/>
        </p:nvPicPr>
        <p:blipFill>
          <a:blip r:embed="rId2"/>
          <a:stretch>
            <a:fillRect/>
          </a:stretch>
        </p:blipFill>
        <p:spPr>
          <a:xfrm>
            <a:off x="6425740" y="2884263"/>
            <a:ext cx="2261060" cy="2215488"/>
          </a:xfrm>
          <a:prstGeom prst="rect">
            <a:avLst/>
          </a:prstGeom>
        </p:spPr>
      </p:pic>
      <p:sp>
        <p:nvSpPr>
          <p:cNvPr id="2" name="Title 1">
            <a:extLst>
              <a:ext uri="{FF2B5EF4-FFF2-40B4-BE49-F238E27FC236}">
                <a16:creationId xmlns:a16="http://schemas.microsoft.com/office/drawing/2014/main" id="{5636FFE0-1F20-490B-94E5-06B985E36461}"/>
              </a:ext>
            </a:extLst>
          </p:cNvPr>
          <p:cNvSpPr>
            <a:spLocks noGrp="1"/>
          </p:cNvSpPr>
          <p:nvPr>
            <p:ph type="title"/>
          </p:nvPr>
        </p:nvSpPr>
        <p:spPr>
          <a:xfrm>
            <a:off x="457200" y="205812"/>
            <a:ext cx="8229600" cy="710100"/>
          </a:xfrm>
        </p:spPr>
        <p:txBody>
          <a:bodyPr>
            <a:normAutofit/>
          </a:bodyPr>
          <a:lstStyle/>
          <a:p>
            <a:r>
              <a:rPr lang="en-US" sz="3200" dirty="0">
                <a:solidFill>
                  <a:srgbClr val="00B0F0"/>
                </a:solidFill>
                <a:latin typeface="Calibri" panose="020F0502020204030204" pitchFamily="34" charset="0"/>
                <a:cs typeface="Calibri" panose="020F0502020204030204" pitchFamily="34" charset="0"/>
              </a:rPr>
              <a:t>Managing water security</a:t>
            </a:r>
          </a:p>
        </p:txBody>
      </p:sp>
      <p:pic>
        <p:nvPicPr>
          <p:cNvPr id="2050" name="Picture 2" descr="Bildergebnis fÃ¼r danube water program">
            <a:extLst>
              <a:ext uri="{FF2B5EF4-FFF2-40B4-BE49-F238E27FC236}">
                <a16:creationId xmlns:a16="http://schemas.microsoft.com/office/drawing/2014/main" id="{57D47950-B23B-462B-B33E-82C9179423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3162" y="42506"/>
            <a:ext cx="2518914" cy="102649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0CC6F575-323E-4777-89A7-868D46B74F27}"/>
              </a:ext>
            </a:extLst>
          </p:cNvPr>
          <p:cNvSpPr txBox="1">
            <a:spLocks/>
          </p:cNvSpPr>
          <p:nvPr/>
        </p:nvSpPr>
        <p:spPr>
          <a:xfrm>
            <a:off x="457200" y="1392430"/>
            <a:ext cx="5736566" cy="537930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INSTITUTIONS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Institutional setup and governance aspects important elements of water security</a:t>
            </a: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Legislative framework and policies</a:t>
            </a: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Managing inter-sectorial issues</a:t>
            </a: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Transboundary management</a:t>
            </a:r>
          </a:p>
          <a:p>
            <a:pPr marL="344488" lvl="0" indent="-344488">
              <a:buFont typeface="Wingdings" panose="05000000000000000000" pitchFamily="2" charset="2"/>
              <a:buChar char="§"/>
              <a:defRPr/>
            </a:pPr>
            <a:r>
              <a:rPr kumimoji="0" lang="en-US" sz="28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Aspects of E</a:t>
            </a:r>
            <a:r>
              <a:rPr lang="en-US" sz="2800" dirty="0">
                <a:solidFill>
                  <a:srgbClr val="021F43"/>
                </a:solidFill>
                <a:latin typeface="Calibri" panose="020F0502020204030204" pitchFamily="34" charset="0"/>
                <a:cs typeface="Calibri" panose="020F0502020204030204" pitchFamily="34" charset="0"/>
              </a:rPr>
              <a:t>U approximation</a:t>
            </a:r>
            <a:endParaRPr kumimoji="0" lang="en-US" sz="28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US" sz="2000" dirty="0">
              <a:solidFill>
                <a:srgbClr val="021F43"/>
              </a:solidFill>
              <a:latin typeface="Calibri" panose="020F0502020204030204" pitchFamily="34" charset="0"/>
              <a:cs typeface="Calibri" panose="020F0502020204030204" pitchFamily="34" charset="0"/>
            </a:endParaRPr>
          </a:p>
        </p:txBody>
      </p:sp>
      <p:sp>
        <p:nvSpPr>
          <p:cNvPr id="8" name="Slide Number Placeholder 2">
            <a:extLst>
              <a:ext uri="{FF2B5EF4-FFF2-40B4-BE49-F238E27FC236}">
                <a16:creationId xmlns:a16="http://schemas.microsoft.com/office/drawing/2014/main" id="{C0EBD3E4-D146-4736-A4E5-5F18FA90A183}"/>
              </a:ext>
            </a:extLst>
          </p:cNvPr>
          <p:cNvSpPr>
            <a:spLocks noGrp="1"/>
          </p:cNvSpPr>
          <p:nvPr>
            <p:ph type="sldNum" sz="quarter" idx="4"/>
          </p:nvPr>
        </p:nvSpPr>
        <p:spPr>
          <a:xfrm>
            <a:off x="47536" y="6581867"/>
            <a:ext cx="346911" cy="18719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71E6-D8D4-4C59-A1A0-5FE329A63D94}"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3" name="Oval 2">
            <a:extLst>
              <a:ext uri="{FF2B5EF4-FFF2-40B4-BE49-F238E27FC236}">
                <a16:creationId xmlns:a16="http://schemas.microsoft.com/office/drawing/2014/main" id="{CBE66544-D1DB-4E7F-B14A-325271072897}"/>
              </a:ext>
            </a:extLst>
          </p:cNvPr>
          <p:cNvSpPr/>
          <p:nvPr/>
        </p:nvSpPr>
        <p:spPr>
          <a:xfrm rot="12669838">
            <a:off x="6556346" y="3128707"/>
            <a:ext cx="412583" cy="925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8031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159-B018-46D1-86A8-36543D5316CB}"/>
              </a:ext>
            </a:extLst>
          </p:cNvPr>
          <p:cNvSpPr>
            <a:spLocks noGrp="1"/>
          </p:cNvSpPr>
          <p:nvPr>
            <p:ph type="title"/>
          </p:nvPr>
        </p:nvSpPr>
        <p:spPr/>
        <p:txBody>
          <a:bodyPr>
            <a:normAutofit fontScale="90000"/>
          </a:bodyPr>
          <a:lstStyle/>
          <a:p>
            <a:r>
              <a:rPr lang="en-US" sz="3200" dirty="0">
                <a:solidFill>
                  <a:srgbClr val="1CADE4"/>
                </a:solidFill>
                <a:latin typeface="Calibri" panose="020F0502020204030204" pitchFamily="34" charset="0"/>
                <a:cs typeface="Calibri" panose="020F0502020204030204" pitchFamily="34" charset="0"/>
              </a:rPr>
              <a:t>Consideration of EU context, ongoing activities and established water management framework</a:t>
            </a:r>
          </a:p>
        </p:txBody>
      </p:sp>
      <p:sp>
        <p:nvSpPr>
          <p:cNvPr id="3" name="Slide Number Placeholder 2">
            <a:extLst>
              <a:ext uri="{FF2B5EF4-FFF2-40B4-BE49-F238E27FC236}">
                <a16:creationId xmlns:a16="http://schemas.microsoft.com/office/drawing/2014/main" id="{884F8376-FA74-4799-AE86-2446C3CA593B}"/>
              </a:ext>
            </a:extLst>
          </p:cNvPr>
          <p:cNvSpPr>
            <a:spLocks noGrp="1"/>
          </p:cNvSpPr>
          <p:nvPr>
            <p:ph type="sldNum" sz="quarter" idx="4"/>
          </p:nvPr>
        </p:nvSpPr>
        <p:spPr>
          <a:xfrm>
            <a:off x="47536" y="6581867"/>
            <a:ext cx="346911" cy="187197"/>
          </a:xfrm>
        </p:spPr>
        <p:txBody>
          <a:bodyPr/>
          <a:lstStyle/>
          <a:p>
            <a:fld id="{F9F971E6-D8D4-4C59-A1A0-5FE329A63D94}" type="slidenum">
              <a:rPr lang="en-US" smtClean="0"/>
              <a:pPr/>
              <a:t>12</a:t>
            </a:fld>
            <a:endParaRPr lang="en-US" dirty="0"/>
          </a:p>
        </p:txBody>
      </p:sp>
      <p:pic>
        <p:nvPicPr>
          <p:cNvPr id="8" name="Picture 7">
            <a:extLst>
              <a:ext uri="{FF2B5EF4-FFF2-40B4-BE49-F238E27FC236}">
                <a16:creationId xmlns:a16="http://schemas.microsoft.com/office/drawing/2014/main" id="{D7342AE4-AC7B-47CD-AAAD-4703D48ACB26}"/>
              </a:ext>
            </a:extLst>
          </p:cNvPr>
          <p:cNvPicPr>
            <a:picLocks noChangeAspect="1"/>
          </p:cNvPicPr>
          <p:nvPr/>
        </p:nvPicPr>
        <p:blipFill>
          <a:blip r:embed="rId2"/>
          <a:stretch>
            <a:fillRect/>
          </a:stretch>
        </p:blipFill>
        <p:spPr>
          <a:xfrm>
            <a:off x="289396" y="1479430"/>
            <a:ext cx="6378823" cy="3075733"/>
          </a:xfrm>
          <a:prstGeom prst="rect">
            <a:avLst/>
          </a:prstGeom>
        </p:spPr>
      </p:pic>
      <p:sp>
        <p:nvSpPr>
          <p:cNvPr id="16" name="Content Placeholder 3">
            <a:extLst>
              <a:ext uri="{FF2B5EF4-FFF2-40B4-BE49-F238E27FC236}">
                <a16:creationId xmlns:a16="http://schemas.microsoft.com/office/drawing/2014/main" id="{C682CE30-4A25-4468-A3FB-D6AA8AFE3E13}"/>
              </a:ext>
            </a:extLst>
          </p:cNvPr>
          <p:cNvSpPr txBox="1">
            <a:spLocks/>
          </p:cNvSpPr>
          <p:nvPr/>
        </p:nvSpPr>
        <p:spPr>
          <a:xfrm>
            <a:off x="457199" y="4658264"/>
            <a:ext cx="7668883" cy="2113473"/>
          </a:xfrm>
          <a:prstGeom prst="rect">
            <a:avLst/>
          </a:prstGeom>
        </p:spPr>
        <p:txBody>
          <a:bodyPr vert="horz" lIns="91440" tIns="45720" rIns="91440" bIns="45720" rtlCol="0">
            <a:normAutofit fontScale="85000" lnSpcReduction="20000"/>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endParaRP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EU directives (WFD, FD, UWWTD, DWD, etc.)</a:t>
            </a:r>
          </a:p>
          <a:p>
            <a:pPr marL="344488" lvl="0" indent="-344488">
              <a:buFont typeface="Wingdings" panose="05000000000000000000" pitchFamily="2" charset="2"/>
              <a:buChar char="§"/>
              <a:defRPr/>
            </a:pPr>
            <a:r>
              <a:rPr kumimoji="0" lang="en-US" sz="28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RBMPs and FRMPs</a:t>
            </a: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Existing RBOs (i.e. ICPDR, ISRBC)</a:t>
            </a:r>
          </a:p>
          <a:p>
            <a:pPr marL="344488" lvl="0" indent="-344488">
              <a:buFont typeface="Wingdings" panose="05000000000000000000" pitchFamily="2" charset="2"/>
              <a:buChar char="§"/>
              <a:defRPr/>
            </a:pPr>
            <a:r>
              <a:rPr lang="en-US" sz="2800" dirty="0">
                <a:solidFill>
                  <a:srgbClr val="021F43"/>
                </a:solidFill>
                <a:latin typeface="Calibri" panose="020F0502020204030204" pitchFamily="34" charset="0"/>
                <a:cs typeface="Calibri" panose="020F0502020204030204" pitchFamily="34" charset="0"/>
              </a:rPr>
              <a:t>Accomplished/ongoing Water Security diagnostics </a:t>
            </a:r>
          </a:p>
          <a:p>
            <a:pPr marL="344488" lvl="0" indent="-344488">
              <a:buFont typeface="Wingdings" panose="05000000000000000000" pitchFamily="2" charset="2"/>
              <a:buChar char="§"/>
              <a:defRPr/>
            </a:pPr>
            <a:r>
              <a:rPr kumimoji="0" lang="en-US" sz="2800" b="0" i="0" u="none" strike="noStrike" kern="1200" cap="none" spc="0" normalizeH="0" baseline="0" noProof="0" dirty="0">
                <a:ln>
                  <a:noFill/>
                </a:ln>
                <a:solidFill>
                  <a:srgbClr val="021F43"/>
                </a:solidFill>
                <a:effectLst/>
                <a:uLnTx/>
                <a:uFillTx/>
                <a:latin typeface="Calibri" panose="020F0502020204030204" pitchFamily="34" charset="0"/>
                <a:ea typeface="+mn-ea"/>
                <a:cs typeface="Calibri" panose="020F0502020204030204" pitchFamily="34" charset="0"/>
              </a:rPr>
              <a:t>etc.</a:t>
            </a: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US" sz="2000" dirty="0">
              <a:solidFill>
                <a:srgbClr val="021F4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080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0FED-5C67-4A33-A854-7FED362FAAB0}"/>
              </a:ext>
            </a:extLst>
          </p:cNvPr>
          <p:cNvSpPr>
            <a:spLocks noGrp="1"/>
          </p:cNvSpPr>
          <p:nvPr>
            <p:ph type="title"/>
          </p:nvPr>
        </p:nvSpPr>
        <p:spPr/>
        <p:txBody>
          <a:bodyPr/>
          <a:lstStyle/>
          <a:p>
            <a:r>
              <a:rPr lang="en-US" dirty="0">
                <a:solidFill>
                  <a:srgbClr val="00B0F0"/>
                </a:solidFill>
              </a:rPr>
              <a:t>Summary and Outlook</a:t>
            </a:r>
          </a:p>
        </p:txBody>
      </p:sp>
      <p:sp>
        <p:nvSpPr>
          <p:cNvPr id="4" name="Content Placeholder 3">
            <a:extLst>
              <a:ext uri="{FF2B5EF4-FFF2-40B4-BE49-F238E27FC236}">
                <a16:creationId xmlns:a16="http://schemas.microsoft.com/office/drawing/2014/main" id="{CA9FAD19-34FB-4778-995A-B078A13796FB}"/>
              </a:ext>
            </a:extLst>
          </p:cNvPr>
          <p:cNvSpPr>
            <a:spLocks noGrp="1"/>
          </p:cNvSpPr>
          <p:nvPr>
            <p:ph sz="quarter" idx="12"/>
          </p:nvPr>
        </p:nvSpPr>
        <p:spPr>
          <a:xfrm>
            <a:off x="457199" y="1500996"/>
            <a:ext cx="8289985" cy="4891178"/>
          </a:xfrm>
        </p:spPr>
        <p:txBody>
          <a:bodyPr>
            <a:normAutofit/>
          </a:bodyPr>
          <a:lstStyle/>
          <a:p>
            <a:pPr marL="344488" indent="-344488">
              <a:buFont typeface="Wingdings" panose="05000000000000000000" pitchFamily="2" charset="2"/>
              <a:buChar char="§"/>
            </a:pPr>
            <a:r>
              <a:rPr lang="en-US" sz="2800" dirty="0"/>
              <a:t>Danube Water Program</a:t>
            </a:r>
          </a:p>
          <a:p>
            <a:pPr marL="1087438" lvl="1" indent="-341313">
              <a:buFont typeface="Arial" panose="020B0604020202020204" pitchFamily="34" charset="0"/>
              <a:buChar char="‒"/>
            </a:pPr>
            <a:r>
              <a:rPr lang="en-US" sz="2400" dirty="0">
                <a:solidFill>
                  <a:schemeClr val="tx1"/>
                </a:solidFill>
              </a:rPr>
              <a:t>Continuation and consolidation of important past and ongoing activities on water services</a:t>
            </a:r>
          </a:p>
          <a:p>
            <a:pPr marL="1087438" lvl="1" indent="-341313">
              <a:buFont typeface="Arial" panose="020B0604020202020204" pitchFamily="34" charset="0"/>
              <a:buChar char="‒"/>
            </a:pPr>
            <a:r>
              <a:rPr lang="en-US" sz="2400" dirty="0">
                <a:solidFill>
                  <a:schemeClr val="tx1"/>
                </a:solidFill>
              </a:rPr>
              <a:t>3</a:t>
            </a:r>
            <a:r>
              <a:rPr lang="en-US" sz="2400" baseline="30000" dirty="0">
                <a:solidFill>
                  <a:schemeClr val="tx1"/>
                </a:solidFill>
              </a:rPr>
              <a:t>rd</a:t>
            </a:r>
            <a:r>
              <a:rPr lang="en-US" sz="2400" dirty="0">
                <a:solidFill>
                  <a:schemeClr val="tx1"/>
                </a:solidFill>
              </a:rPr>
              <a:t> Phase 2019-2021: Extending scope towards “Water Security”</a:t>
            </a:r>
          </a:p>
          <a:p>
            <a:pPr marL="344488" indent="-344488">
              <a:buFont typeface="Wingdings" panose="05000000000000000000" pitchFamily="2" charset="2"/>
              <a:buChar char="§"/>
            </a:pPr>
            <a:r>
              <a:rPr lang="en-US" sz="2800" dirty="0"/>
              <a:t>Water security diagnostic for the Danube region</a:t>
            </a:r>
          </a:p>
          <a:p>
            <a:pPr marL="344488" indent="-344488">
              <a:buFont typeface="Wingdings" panose="05000000000000000000" pitchFamily="2" charset="2"/>
              <a:buChar char="§"/>
            </a:pPr>
            <a:r>
              <a:rPr lang="en-US" sz="2800" dirty="0"/>
              <a:t>More targeted activities on specific subjects</a:t>
            </a:r>
          </a:p>
          <a:p>
            <a:pPr marL="344488" indent="-344488">
              <a:buFont typeface="Wingdings" panose="05000000000000000000" pitchFamily="2" charset="2"/>
              <a:buChar char="§"/>
            </a:pPr>
            <a:r>
              <a:rPr lang="en-US" sz="2800" dirty="0"/>
              <a:t>Building on past and ongoing activities</a:t>
            </a:r>
          </a:p>
          <a:p>
            <a:pPr marL="344488" indent="-344488">
              <a:buFont typeface="Wingdings" panose="05000000000000000000" pitchFamily="2" charset="2"/>
              <a:buChar char="§"/>
            </a:pPr>
            <a:r>
              <a:rPr lang="en-US" sz="2800" dirty="0"/>
              <a:t>Contributing with new/additional perspective to water management agenda in the region</a:t>
            </a:r>
          </a:p>
        </p:txBody>
      </p:sp>
    </p:spTree>
    <p:extLst>
      <p:ext uri="{BB962C8B-B14F-4D97-AF65-F5344CB8AC3E}">
        <p14:creationId xmlns:p14="http://schemas.microsoft.com/office/powerpoint/2010/main" val="404371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654A16-E08F-4E8B-A30F-D49C3577A43C}"/>
              </a:ext>
            </a:extLst>
          </p:cNvPr>
          <p:cNvPicPr>
            <a:picLocks noChangeAspect="1"/>
          </p:cNvPicPr>
          <p:nvPr/>
        </p:nvPicPr>
        <p:blipFill rotWithShape="1">
          <a:blip r:embed="rId3" cstate="hqprint">
            <a:alphaModFix/>
            <a:duotone>
              <a:srgbClr val="139AF0">
                <a:shade val="45000"/>
                <a:satMod val="135000"/>
              </a:srgbClr>
              <a:prstClr val="white"/>
            </a:duotone>
            <a:extLst>
              <a:ext uri="{28A0092B-C50C-407E-A947-70E740481C1C}">
                <a14:useLocalDpi xmlns:a14="http://schemas.microsoft.com/office/drawing/2010/main"/>
              </a:ext>
            </a:extLst>
          </a:blip>
          <a:srcRect b="-8739"/>
          <a:stretch/>
        </p:blipFill>
        <p:spPr>
          <a:xfrm flipH="1">
            <a:off x="0" y="3243"/>
            <a:ext cx="9144001" cy="2287211"/>
          </a:xfrm>
          <a:prstGeom prst="rect">
            <a:avLst/>
          </a:prstGeom>
        </p:spPr>
      </p:pic>
      <p:pic>
        <p:nvPicPr>
          <p:cNvPr id="8" name="Picture 7">
            <a:extLst>
              <a:ext uri="{FF2B5EF4-FFF2-40B4-BE49-F238E27FC236}">
                <a16:creationId xmlns:a16="http://schemas.microsoft.com/office/drawing/2014/main" id="{633EB727-D767-42C1-AFA3-4C3D4A639B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61558"/>
            <a:ext cx="1833545" cy="4026413"/>
          </a:xfrm>
          <a:prstGeom prst="rect">
            <a:avLst/>
          </a:prstGeom>
        </p:spPr>
      </p:pic>
      <p:sp>
        <p:nvSpPr>
          <p:cNvPr id="4" name="Rectangle 3">
            <a:extLst>
              <a:ext uri="{FF2B5EF4-FFF2-40B4-BE49-F238E27FC236}">
                <a16:creationId xmlns:a16="http://schemas.microsoft.com/office/drawing/2014/main" id="{7015BA14-F8B8-47E2-BA55-A5AB8B26308C}"/>
              </a:ext>
            </a:extLst>
          </p:cNvPr>
          <p:cNvSpPr/>
          <p:nvPr/>
        </p:nvSpPr>
        <p:spPr>
          <a:xfrm>
            <a:off x="3054693" y="3009357"/>
            <a:ext cx="3034613" cy="83099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Calibri" panose="020F0502020204030204"/>
                <a:ea typeface="+mn-ea"/>
                <a:cs typeface="+mn-cs"/>
              </a:rPr>
              <a:t>Thank you!</a:t>
            </a:r>
            <a:endPar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A2D774D-FAAA-460B-847F-D3CF90AC9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9318" y="1138950"/>
            <a:ext cx="3335520" cy="661139"/>
          </a:xfrm>
          <a:prstGeom prst="rect">
            <a:avLst/>
          </a:prstGeom>
        </p:spPr>
      </p:pic>
      <p:sp>
        <p:nvSpPr>
          <p:cNvPr id="12" name="Rectangle 11">
            <a:extLst>
              <a:ext uri="{FF2B5EF4-FFF2-40B4-BE49-F238E27FC236}">
                <a16:creationId xmlns:a16="http://schemas.microsoft.com/office/drawing/2014/main" id="{B4C032ED-84F4-4389-B00B-F7BB9DFB075F}"/>
              </a:ext>
            </a:extLst>
          </p:cNvPr>
          <p:cNvSpPr/>
          <p:nvPr/>
        </p:nvSpPr>
        <p:spPr>
          <a:xfrm>
            <a:off x="5151578" y="5714604"/>
            <a:ext cx="3713260" cy="1015663"/>
          </a:xfrm>
          <a:prstGeom prst="rect">
            <a:avLst/>
          </a:prstGeom>
        </p:spPr>
        <p:txBody>
          <a:bodyPr wrap="none">
            <a:spAutoFit/>
          </a:bodyPr>
          <a:lstStyle/>
          <a:p>
            <a:pPr algn="r" defTabSz="685800">
              <a:defRPr/>
            </a:pPr>
            <a:r>
              <a:rPr lang="en-US" sz="2000" b="1" dirty="0">
                <a:latin typeface="Calibri" panose="020F0502020204030204"/>
              </a:rPr>
              <a:t>Raimund Mair</a:t>
            </a:r>
            <a:br>
              <a:rPr lang="en-US" sz="2000" b="1" dirty="0">
                <a:latin typeface="Calibri" panose="020F0502020204030204"/>
              </a:rPr>
            </a:br>
            <a:r>
              <a:rPr lang="en-US" sz="2000" dirty="0">
                <a:solidFill>
                  <a:schemeClr val="bg1">
                    <a:lumMod val="50000"/>
                  </a:schemeClr>
                </a:solidFill>
                <a:latin typeface="Calibri" panose="020F0502020204030204"/>
              </a:rPr>
              <a:t>World Bank Water Global Practice</a:t>
            </a:r>
          </a:p>
          <a:p>
            <a:pPr algn="r" defTabSz="685800">
              <a:defRPr/>
            </a:pPr>
            <a:r>
              <a:rPr lang="en-US" sz="2000" dirty="0">
                <a:solidFill>
                  <a:schemeClr val="bg1">
                    <a:lumMod val="50000"/>
                  </a:schemeClr>
                </a:solidFill>
                <a:latin typeface="Calibri" panose="020F0502020204030204"/>
              </a:rPr>
              <a:t>Europe and Central Asia</a:t>
            </a:r>
          </a:p>
        </p:txBody>
      </p:sp>
    </p:spTree>
    <p:extLst>
      <p:ext uri="{BB962C8B-B14F-4D97-AF65-F5344CB8AC3E}">
        <p14:creationId xmlns:p14="http://schemas.microsoft.com/office/powerpoint/2010/main" val="58855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E690-3C56-41D7-BDFC-1D29243B18D6}"/>
              </a:ext>
            </a:extLst>
          </p:cNvPr>
          <p:cNvSpPr>
            <a:spLocks noGrp="1"/>
          </p:cNvSpPr>
          <p:nvPr>
            <p:ph type="title"/>
          </p:nvPr>
        </p:nvSpPr>
        <p:spPr/>
        <p:txBody>
          <a:bodyPr>
            <a:noAutofit/>
          </a:bodyPr>
          <a:lstStyle/>
          <a:p>
            <a:r>
              <a:rPr lang="en-US" sz="3200" dirty="0">
                <a:solidFill>
                  <a:srgbClr val="1CADE4"/>
                </a:solidFill>
                <a:latin typeface="Calibri" panose="020F0502020204030204" pitchFamily="34" charset="0"/>
                <a:cs typeface="Calibri" panose="020F0502020204030204" pitchFamily="34" charset="0"/>
              </a:rPr>
              <a:t>Water is essential for the Planet, Life and the Economy</a:t>
            </a:r>
          </a:p>
        </p:txBody>
      </p:sp>
      <p:sp>
        <p:nvSpPr>
          <p:cNvPr id="9" name="Rectangle 8">
            <a:extLst>
              <a:ext uri="{FF2B5EF4-FFF2-40B4-BE49-F238E27FC236}">
                <a16:creationId xmlns:a16="http://schemas.microsoft.com/office/drawing/2014/main" id="{7E90A2B6-4DDF-4516-A51E-20F40476A1CE}"/>
              </a:ext>
            </a:extLst>
          </p:cNvPr>
          <p:cNvSpPr/>
          <p:nvPr/>
        </p:nvSpPr>
        <p:spPr>
          <a:xfrm>
            <a:off x="512788" y="4856855"/>
            <a:ext cx="2440379" cy="669414"/>
          </a:xfrm>
          <a:prstGeom prst="rect">
            <a:avLst/>
          </a:prstGeom>
        </p:spPr>
        <p:txBody>
          <a:bodyPr wrap="square">
            <a:spAutoFit/>
          </a:bodyPr>
          <a:lstStyle/>
          <a:p>
            <a:pPr lvl="0" algn="ctr">
              <a:defRPr/>
            </a:pPr>
            <a:r>
              <a:rPr lang="en-US" sz="1875" b="1" kern="0" dirty="0">
                <a:solidFill>
                  <a:schemeClr val="tx2">
                    <a:lumMod val="90000"/>
                    <a:lumOff val="10000"/>
                  </a:schemeClr>
                </a:solidFill>
                <a:latin typeface="Andes Bold" panose="02000000000000000000" pitchFamily="50" charset="0"/>
              </a:rPr>
              <a:t>Water sustains the planet</a:t>
            </a:r>
          </a:p>
        </p:txBody>
      </p:sp>
      <p:sp>
        <p:nvSpPr>
          <p:cNvPr id="10" name="Rectangle 9">
            <a:extLst>
              <a:ext uri="{FF2B5EF4-FFF2-40B4-BE49-F238E27FC236}">
                <a16:creationId xmlns:a16="http://schemas.microsoft.com/office/drawing/2014/main" id="{CE61947E-C635-434A-9652-245EF5AC91C1}"/>
              </a:ext>
            </a:extLst>
          </p:cNvPr>
          <p:cNvSpPr/>
          <p:nvPr/>
        </p:nvSpPr>
        <p:spPr>
          <a:xfrm>
            <a:off x="3388609" y="4823887"/>
            <a:ext cx="2447891" cy="669414"/>
          </a:xfrm>
          <a:prstGeom prst="rect">
            <a:avLst/>
          </a:prstGeom>
        </p:spPr>
        <p:txBody>
          <a:bodyPr wrap="square">
            <a:spAutoFit/>
          </a:bodyPr>
          <a:lstStyle/>
          <a:p>
            <a:pPr lvl="0" algn="ctr">
              <a:defRPr/>
            </a:pPr>
            <a:r>
              <a:rPr lang="en-US" sz="1875" b="1" kern="0" dirty="0">
                <a:solidFill>
                  <a:schemeClr val="tx2">
                    <a:lumMod val="90000"/>
                    <a:lumOff val="10000"/>
                  </a:schemeClr>
                </a:solidFill>
                <a:latin typeface="Andes Bold" panose="02000000000000000000" pitchFamily="50" charset="0"/>
              </a:rPr>
              <a:t>Water is a vital factor of production</a:t>
            </a:r>
          </a:p>
        </p:txBody>
      </p:sp>
      <p:sp>
        <p:nvSpPr>
          <p:cNvPr id="11" name="Rectangle 10">
            <a:extLst>
              <a:ext uri="{FF2B5EF4-FFF2-40B4-BE49-F238E27FC236}">
                <a16:creationId xmlns:a16="http://schemas.microsoft.com/office/drawing/2014/main" id="{E658A3BE-39F9-4612-8916-83E9B4958A1A}"/>
              </a:ext>
            </a:extLst>
          </p:cNvPr>
          <p:cNvSpPr/>
          <p:nvPr/>
        </p:nvSpPr>
        <p:spPr>
          <a:xfrm>
            <a:off x="6271944" y="4887435"/>
            <a:ext cx="2440379" cy="669414"/>
          </a:xfrm>
          <a:prstGeom prst="rect">
            <a:avLst/>
          </a:prstGeom>
        </p:spPr>
        <p:txBody>
          <a:bodyPr wrap="square">
            <a:spAutoFit/>
          </a:bodyPr>
          <a:lstStyle/>
          <a:p>
            <a:pPr lvl="0" algn="ctr">
              <a:defRPr/>
            </a:pPr>
            <a:r>
              <a:rPr lang="en-US" sz="1875" b="1" kern="0" dirty="0">
                <a:solidFill>
                  <a:schemeClr val="tx2">
                    <a:lumMod val="90000"/>
                    <a:lumOff val="10000"/>
                  </a:schemeClr>
                </a:solidFill>
                <a:latin typeface="Andes Bold" panose="02000000000000000000" pitchFamily="50" charset="0"/>
              </a:rPr>
              <a:t>Water is the essence of life</a:t>
            </a:r>
          </a:p>
        </p:txBody>
      </p:sp>
      <p:pic>
        <p:nvPicPr>
          <p:cNvPr id="12" name="Picture 11">
            <a:extLst>
              <a:ext uri="{FF2B5EF4-FFF2-40B4-BE49-F238E27FC236}">
                <a16:creationId xmlns:a16="http://schemas.microsoft.com/office/drawing/2014/main" id="{B7C3A2B0-5FAD-4A3E-8526-A9FDFF479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8796" y="2242824"/>
            <a:ext cx="2440380" cy="2440380"/>
          </a:xfrm>
          <a:prstGeom prst="rect">
            <a:avLst/>
          </a:prstGeom>
        </p:spPr>
      </p:pic>
      <p:pic>
        <p:nvPicPr>
          <p:cNvPr id="13" name="Picture 12" descr="RÃ©sultats de recherche d'images pour Â«Â earth white backgroundÂ Â»">
            <a:extLst>
              <a:ext uri="{FF2B5EF4-FFF2-40B4-BE49-F238E27FC236}">
                <a16:creationId xmlns:a16="http://schemas.microsoft.com/office/drawing/2014/main" id="{16C23366-335B-47AF-A373-FDF2EE23D23F}"/>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3031" r="23307" b="2657"/>
          <a:stretch/>
        </p:blipFill>
        <p:spPr bwMode="auto">
          <a:xfrm>
            <a:off x="488423" y="2167612"/>
            <a:ext cx="2447891" cy="2501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62CCCB8-2746-4E8F-97F7-E90DDB99C445}"/>
              </a:ext>
            </a:extLst>
          </p:cNvPr>
          <p:cNvPicPr preferRelativeResize="0">
            <a:picLocks/>
          </p:cNvPicPr>
          <p:nvPr/>
        </p:nvPicPr>
        <p:blipFill>
          <a:blip r:embed="rId4"/>
          <a:stretch>
            <a:fillRect/>
          </a:stretch>
        </p:blipFill>
        <p:spPr>
          <a:xfrm>
            <a:off x="3399600" y="2167612"/>
            <a:ext cx="2441448" cy="2441448"/>
          </a:xfrm>
          <a:prstGeom prst="rect">
            <a:avLst/>
          </a:prstGeom>
        </p:spPr>
      </p:pic>
      <p:sp>
        <p:nvSpPr>
          <p:cNvPr id="17" name="Slide Number Placeholder 2">
            <a:extLst>
              <a:ext uri="{FF2B5EF4-FFF2-40B4-BE49-F238E27FC236}">
                <a16:creationId xmlns:a16="http://schemas.microsoft.com/office/drawing/2014/main" id="{2E2F2CE1-4A25-4DB5-B54B-BA973D5549CC}"/>
              </a:ext>
            </a:extLst>
          </p:cNvPr>
          <p:cNvSpPr txBox="1">
            <a:spLocks/>
          </p:cNvSpPr>
          <p:nvPr/>
        </p:nvSpPr>
        <p:spPr>
          <a:xfrm>
            <a:off x="47536" y="6581867"/>
            <a:ext cx="346911" cy="187197"/>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2">
                    <a:lumMod val="65000"/>
                    <a:lumOff val="3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9F971E6-D8D4-4C59-A1A0-5FE329A63D94}" type="slidenum">
              <a:rPr lang="en-US" smtClean="0">
                <a:solidFill>
                  <a:srgbClr val="000000">
                    <a:lumMod val="65000"/>
                    <a:lumOff val="35000"/>
                  </a:srgbClr>
                </a:solidFill>
                <a:latin typeface="Arial"/>
              </a:rPr>
              <a:pPr algn="l"/>
              <a:t>2</a:t>
            </a:fld>
            <a:endParaRPr lang="en-US" dirty="0">
              <a:solidFill>
                <a:srgbClr val="000000">
                  <a:lumMod val="65000"/>
                  <a:lumOff val="35000"/>
                </a:srgbClr>
              </a:solidFill>
              <a:latin typeface="Arial"/>
            </a:endParaRPr>
          </a:p>
        </p:txBody>
      </p:sp>
    </p:spTree>
    <p:extLst>
      <p:ext uri="{BB962C8B-B14F-4D97-AF65-F5344CB8AC3E}">
        <p14:creationId xmlns:p14="http://schemas.microsoft.com/office/powerpoint/2010/main" val="410856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E690-3C56-41D7-BDFC-1D29243B18D6}"/>
              </a:ext>
            </a:extLst>
          </p:cNvPr>
          <p:cNvSpPr>
            <a:spLocks noGrp="1"/>
          </p:cNvSpPr>
          <p:nvPr>
            <p:ph type="title"/>
          </p:nvPr>
        </p:nvSpPr>
        <p:spPr>
          <a:xfrm>
            <a:off x="228601" y="274638"/>
            <a:ext cx="8691112" cy="710100"/>
          </a:xfrm>
        </p:spPr>
        <p:txBody>
          <a:bodyPr>
            <a:noAutofit/>
          </a:bodyPr>
          <a:lstStyle/>
          <a:p>
            <a:r>
              <a:rPr lang="en-US" sz="3200" dirty="0">
                <a:solidFill>
                  <a:srgbClr val="1CADE4"/>
                </a:solidFill>
                <a:latin typeface="Calibri" panose="020F0502020204030204" pitchFamily="34" charset="0"/>
                <a:cs typeface="Calibri" panose="020F0502020204030204" pitchFamily="34" charset="0"/>
              </a:rPr>
              <a:t>… but the pressure and extremes are increasing</a:t>
            </a:r>
          </a:p>
        </p:txBody>
      </p:sp>
      <p:pic>
        <p:nvPicPr>
          <p:cNvPr id="15" name="Picture 14" descr="A picture containing sky, outdoor, sheep, grass&#10;&#10;Description generated with very high confidence">
            <a:extLst>
              <a:ext uri="{FF2B5EF4-FFF2-40B4-BE49-F238E27FC236}">
                <a16:creationId xmlns:a16="http://schemas.microsoft.com/office/drawing/2014/main" id="{1F492D03-EBBF-4CCB-8EE0-3CCDE7071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86737"/>
            <a:ext cx="7728516" cy="4839656"/>
          </a:xfrm>
          <a:prstGeom prst="rect">
            <a:avLst/>
          </a:prstGeom>
        </p:spPr>
      </p:pic>
      <p:sp>
        <p:nvSpPr>
          <p:cNvPr id="16" name="Rectangle 15">
            <a:extLst>
              <a:ext uri="{FF2B5EF4-FFF2-40B4-BE49-F238E27FC236}">
                <a16:creationId xmlns:a16="http://schemas.microsoft.com/office/drawing/2014/main" id="{4282898C-96B2-47A1-BD05-E487B6B2BEAB}"/>
              </a:ext>
            </a:extLst>
          </p:cNvPr>
          <p:cNvSpPr/>
          <p:nvPr/>
        </p:nvSpPr>
        <p:spPr>
          <a:xfrm>
            <a:off x="1" y="5401617"/>
            <a:ext cx="6078530" cy="830997"/>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D0322944-66B1-479F-A77C-2C9CC29AAB0B}"/>
              </a:ext>
            </a:extLst>
          </p:cNvPr>
          <p:cNvSpPr/>
          <p:nvPr/>
        </p:nvSpPr>
        <p:spPr>
          <a:xfrm>
            <a:off x="6078530" y="1386737"/>
            <a:ext cx="3097368" cy="4851391"/>
          </a:xfrm>
          <a:prstGeom prst="rect">
            <a:avLst/>
          </a:prstGeom>
          <a:solidFill>
            <a:schemeClr val="bg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1" name="Picture 20">
            <a:extLst>
              <a:ext uri="{FF2B5EF4-FFF2-40B4-BE49-F238E27FC236}">
                <a16:creationId xmlns:a16="http://schemas.microsoft.com/office/drawing/2014/main" id="{AC9133C6-7740-46FA-8F69-86F4713CAECE}"/>
              </a:ext>
            </a:extLst>
          </p:cNvPr>
          <p:cNvPicPr>
            <a:picLocks noChangeAspect="1"/>
          </p:cNvPicPr>
          <p:nvPr/>
        </p:nvPicPr>
        <p:blipFill rotWithShape="1">
          <a:blip r:embed="rId3"/>
          <a:srcRect r="11171" b="5975"/>
          <a:stretch/>
        </p:blipFill>
        <p:spPr>
          <a:xfrm>
            <a:off x="6335298" y="4405444"/>
            <a:ext cx="1171714" cy="1177029"/>
          </a:xfrm>
          <a:prstGeom prst="ellipse">
            <a:avLst/>
          </a:prstGeom>
          <a:effectLst>
            <a:outerShdw blurRad="63500" sx="102000" sy="102000" algn="ctr" rotWithShape="0">
              <a:prstClr val="black">
                <a:alpha val="40000"/>
              </a:prstClr>
            </a:outerShdw>
          </a:effectLst>
        </p:spPr>
      </p:pic>
      <p:pic>
        <p:nvPicPr>
          <p:cNvPr id="22" name="Picture 21" descr="A view of a city&#10;&#10;Description generated with very high confidence">
            <a:extLst>
              <a:ext uri="{FF2B5EF4-FFF2-40B4-BE49-F238E27FC236}">
                <a16:creationId xmlns:a16="http://schemas.microsoft.com/office/drawing/2014/main" id="{FCF5B04C-893F-4682-913B-560B14E9357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09120" y="2989911"/>
            <a:ext cx="1208123" cy="1177030"/>
          </a:xfrm>
          <a:prstGeom prst="ellipse">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B1EE20F2-1C27-4AC5-93FF-6470AE83C4B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07434" y="1745989"/>
            <a:ext cx="970307" cy="838547"/>
          </a:xfrm>
          <a:prstGeom prst="ellipse">
            <a:avLst/>
          </a:prstGeom>
          <a:effectLst>
            <a:outerShdw blurRad="63500" sx="102000" sy="102000" algn="ctr" rotWithShape="0">
              <a:prstClr val="black">
                <a:alpha val="40000"/>
              </a:prstClr>
            </a:outerShdw>
          </a:effectLst>
        </p:spPr>
      </p:pic>
      <p:sp>
        <p:nvSpPr>
          <p:cNvPr id="24" name="TextBox 23">
            <a:extLst>
              <a:ext uri="{FF2B5EF4-FFF2-40B4-BE49-F238E27FC236}">
                <a16:creationId xmlns:a16="http://schemas.microsoft.com/office/drawing/2014/main" id="{433AA84D-1F5B-4CBB-B71C-DBC9E4B35990}"/>
              </a:ext>
            </a:extLst>
          </p:cNvPr>
          <p:cNvSpPr txBox="1"/>
          <p:nvPr/>
        </p:nvSpPr>
        <p:spPr>
          <a:xfrm>
            <a:off x="6851181" y="4598306"/>
            <a:ext cx="2316482" cy="819455"/>
          </a:xfrm>
          <a:prstGeom prst="rect">
            <a:avLst/>
          </a:prstGeom>
          <a:noFill/>
        </p:spPr>
        <p:txBody>
          <a:bodyPr wrap="square" rtlCol="0">
            <a:spAutoFit/>
          </a:bodyPr>
          <a:lstStyle/>
          <a:p>
            <a:r>
              <a:rPr lang="en-US" sz="1575" dirty="0">
                <a:solidFill>
                  <a:schemeClr val="accent1">
                    <a:lumMod val="90000"/>
                    <a:lumOff val="10000"/>
                  </a:schemeClr>
                </a:solidFill>
                <a:latin typeface="Andes Bold" panose="02000000000000000000" pitchFamily="50" charset="0"/>
              </a:rPr>
              <a:t>	Consumption 	patterns and 	pollution</a:t>
            </a:r>
          </a:p>
        </p:txBody>
      </p:sp>
      <p:sp>
        <p:nvSpPr>
          <p:cNvPr id="25" name="TextBox 24">
            <a:extLst>
              <a:ext uri="{FF2B5EF4-FFF2-40B4-BE49-F238E27FC236}">
                <a16:creationId xmlns:a16="http://schemas.microsoft.com/office/drawing/2014/main" id="{3247A5D9-861C-4D99-9940-68B462D163AC}"/>
              </a:ext>
            </a:extLst>
          </p:cNvPr>
          <p:cNvSpPr txBox="1"/>
          <p:nvPr/>
        </p:nvSpPr>
        <p:spPr>
          <a:xfrm>
            <a:off x="6851181" y="3156445"/>
            <a:ext cx="2292818" cy="1061829"/>
          </a:xfrm>
          <a:prstGeom prst="rect">
            <a:avLst/>
          </a:prstGeom>
          <a:noFill/>
        </p:spPr>
        <p:txBody>
          <a:bodyPr wrap="square" rtlCol="0">
            <a:spAutoFit/>
          </a:bodyPr>
          <a:lstStyle/>
          <a:p>
            <a:r>
              <a:rPr lang="en-US" sz="1575" dirty="0">
                <a:solidFill>
                  <a:schemeClr val="accent1">
                    <a:lumMod val="90000"/>
                    <a:lumOff val="10000"/>
                  </a:schemeClr>
                </a:solidFill>
                <a:latin typeface="Andes Bold" panose="02000000000000000000" pitchFamily="50" charset="0"/>
              </a:rPr>
              <a:t>	Population 	growth and 	urbanization</a:t>
            </a:r>
          </a:p>
          <a:p>
            <a:endParaRPr lang="en-US" sz="1575" dirty="0">
              <a:solidFill>
                <a:schemeClr val="accent1">
                  <a:lumMod val="90000"/>
                  <a:lumOff val="10000"/>
                </a:schemeClr>
              </a:solidFill>
              <a:latin typeface="Andes Bold" panose="02000000000000000000" pitchFamily="50" charset="0"/>
            </a:endParaRPr>
          </a:p>
        </p:txBody>
      </p:sp>
      <p:sp>
        <p:nvSpPr>
          <p:cNvPr id="26" name="TextBox 25">
            <a:extLst>
              <a:ext uri="{FF2B5EF4-FFF2-40B4-BE49-F238E27FC236}">
                <a16:creationId xmlns:a16="http://schemas.microsoft.com/office/drawing/2014/main" id="{AF34233D-9704-45E6-8C2C-08589CBA2084}"/>
              </a:ext>
            </a:extLst>
          </p:cNvPr>
          <p:cNvSpPr txBox="1"/>
          <p:nvPr/>
        </p:nvSpPr>
        <p:spPr>
          <a:xfrm>
            <a:off x="6913560" y="1853267"/>
            <a:ext cx="1937463" cy="819455"/>
          </a:xfrm>
          <a:prstGeom prst="rect">
            <a:avLst/>
          </a:prstGeom>
          <a:noFill/>
        </p:spPr>
        <p:txBody>
          <a:bodyPr wrap="square" rtlCol="0">
            <a:spAutoFit/>
          </a:bodyPr>
          <a:lstStyle/>
          <a:p>
            <a:r>
              <a:rPr lang="en-US" sz="1575" dirty="0">
                <a:solidFill>
                  <a:schemeClr val="accent1">
                    <a:lumMod val="90000"/>
                    <a:lumOff val="10000"/>
                  </a:schemeClr>
                </a:solidFill>
                <a:latin typeface="Andes Bold" panose="02000000000000000000" pitchFamily="50" charset="0"/>
              </a:rPr>
              <a:t>	Climate </a:t>
            </a:r>
          </a:p>
          <a:p>
            <a:r>
              <a:rPr lang="en-US" sz="1575" dirty="0">
                <a:solidFill>
                  <a:schemeClr val="accent1">
                    <a:lumMod val="90000"/>
                    <a:lumOff val="10000"/>
                  </a:schemeClr>
                </a:solidFill>
                <a:latin typeface="Andes Bold" panose="02000000000000000000" pitchFamily="50" charset="0"/>
              </a:rPr>
              <a:t>	change 	</a:t>
            </a:r>
          </a:p>
        </p:txBody>
      </p:sp>
      <p:sp>
        <p:nvSpPr>
          <p:cNvPr id="27" name="TextBox 26">
            <a:extLst>
              <a:ext uri="{FF2B5EF4-FFF2-40B4-BE49-F238E27FC236}">
                <a16:creationId xmlns:a16="http://schemas.microsoft.com/office/drawing/2014/main" id="{C4DB0290-A5F9-4A07-AA5B-5976BEBF558E}"/>
              </a:ext>
            </a:extLst>
          </p:cNvPr>
          <p:cNvSpPr txBox="1"/>
          <p:nvPr/>
        </p:nvSpPr>
        <p:spPr>
          <a:xfrm>
            <a:off x="85060" y="5600439"/>
            <a:ext cx="7643455" cy="584775"/>
          </a:xfrm>
          <a:prstGeom prst="rect">
            <a:avLst/>
          </a:prstGeom>
          <a:noFill/>
        </p:spPr>
        <p:txBody>
          <a:bodyPr wrap="square" rtlCol="0">
            <a:spAutoFit/>
          </a:bodyPr>
          <a:lstStyle/>
          <a:p>
            <a:r>
              <a:rPr lang="en-US" sz="2000" b="1" dirty="0">
                <a:solidFill>
                  <a:schemeClr val="accent1">
                    <a:lumMod val="90000"/>
                    <a:lumOff val="10000"/>
                  </a:schemeClr>
                </a:solidFill>
                <a:latin typeface="Andes Bold" panose="02000000000000000000" pitchFamily="50" charset="0"/>
              </a:rPr>
              <a:t>By 2030, demand for water is expected to exceed supply by 40% </a:t>
            </a:r>
            <a:br>
              <a:rPr lang="en-US" sz="2025" b="1" dirty="0">
                <a:solidFill>
                  <a:schemeClr val="accent1">
                    <a:lumMod val="90000"/>
                    <a:lumOff val="10000"/>
                  </a:schemeClr>
                </a:solidFill>
                <a:latin typeface="Andes Bold" panose="02000000000000000000" pitchFamily="50" charset="0"/>
              </a:rPr>
            </a:br>
            <a:r>
              <a:rPr lang="en-US" sz="1200" b="1" i="1" dirty="0">
                <a:solidFill>
                  <a:schemeClr val="accent1">
                    <a:lumMod val="90000"/>
                    <a:lumOff val="10000"/>
                  </a:schemeClr>
                </a:solidFill>
                <a:latin typeface="Andes Bold" panose="02000000000000000000" pitchFamily="50" charset="0"/>
              </a:rPr>
              <a:t>The 2030 Water Resources Group Report</a:t>
            </a:r>
          </a:p>
        </p:txBody>
      </p:sp>
      <p:sp>
        <p:nvSpPr>
          <p:cNvPr id="14" name="Slide Number Placeholder 2">
            <a:extLst>
              <a:ext uri="{FF2B5EF4-FFF2-40B4-BE49-F238E27FC236}">
                <a16:creationId xmlns:a16="http://schemas.microsoft.com/office/drawing/2014/main" id="{B8EFB603-DE8A-436D-A153-BE6B2DE70002}"/>
              </a:ext>
            </a:extLst>
          </p:cNvPr>
          <p:cNvSpPr txBox="1">
            <a:spLocks/>
          </p:cNvSpPr>
          <p:nvPr/>
        </p:nvSpPr>
        <p:spPr>
          <a:xfrm>
            <a:off x="47536" y="6581867"/>
            <a:ext cx="346911" cy="187197"/>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2">
                    <a:lumMod val="65000"/>
                    <a:lumOff val="3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9F971E6-D8D4-4C59-A1A0-5FE329A63D94}" type="slidenum">
              <a:rPr lang="en-US" smtClean="0">
                <a:solidFill>
                  <a:srgbClr val="000000">
                    <a:lumMod val="65000"/>
                    <a:lumOff val="35000"/>
                  </a:srgbClr>
                </a:solidFill>
                <a:latin typeface="Arial"/>
              </a:rPr>
              <a:pPr algn="l"/>
              <a:t>3</a:t>
            </a:fld>
            <a:endParaRPr lang="en-US" dirty="0">
              <a:solidFill>
                <a:srgbClr val="000000">
                  <a:lumMod val="65000"/>
                  <a:lumOff val="35000"/>
                </a:srgbClr>
              </a:solidFill>
              <a:latin typeface="Arial"/>
            </a:endParaRPr>
          </a:p>
        </p:txBody>
      </p:sp>
    </p:spTree>
    <p:extLst>
      <p:ext uri="{BB962C8B-B14F-4D97-AF65-F5344CB8AC3E}">
        <p14:creationId xmlns:p14="http://schemas.microsoft.com/office/powerpoint/2010/main" val="3482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43092" y="5461907"/>
            <a:ext cx="2484276" cy="440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Picture 1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1836" y="4111868"/>
            <a:ext cx="2085621" cy="1032127"/>
          </a:xfrm>
          <a:prstGeom prst="rect">
            <a:avLst/>
          </a:prstGeom>
          <a:ln>
            <a:noFill/>
          </a:ln>
          <a:effectLst>
            <a:outerShdw blurRad="190500" algn="tl" rotWithShape="0">
              <a:srgbClr val="000000">
                <a:alpha val="70000"/>
              </a:srgbClr>
            </a:outerShdw>
          </a:effectLst>
        </p:spPr>
      </p:pic>
      <p:sp>
        <p:nvSpPr>
          <p:cNvPr id="17" name="TextBox 16"/>
          <p:cNvSpPr txBox="1"/>
          <p:nvPr/>
        </p:nvSpPr>
        <p:spPr>
          <a:xfrm>
            <a:off x="2463454" y="4141883"/>
            <a:ext cx="6563914"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a:solidFill>
                  <a:srgbClr val="021F43">
                    <a:lumMod val="75000"/>
                    <a:lumOff val="25000"/>
                  </a:srgbClr>
                </a:solidFill>
                <a:latin typeface="Trebuchet MS" pitchFamily="34" charset="0"/>
                <a:ea typeface="MS PGothic" pitchFamily="34" charset="-128"/>
              </a:rPr>
              <a:t>Droughts &amp; Water Scarcity: </a:t>
            </a:r>
            <a:r>
              <a:rPr kumimoji="0" lang="en-GB" sz="2400" b="1" i="0" u="none" strike="noStrike" kern="1200" cap="none" spc="0" normalizeH="0" baseline="0" noProof="0" dirty="0">
                <a:ln>
                  <a:noFill/>
                </a:ln>
                <a:solidFill>
                  <a:srgbClr val="021F43"/>
                </a:solidFill>
                <a:effectLst/>
                <a:uLnTx/>
                <a:uFillTx/>
                <a:latin typeface="Trebuchet MS" pitchFamily="34" charset="0"/>
                <a:ea typeface="MS PGothic" pitchFamily="34" charset="-128"/>
                <a:cs typeface="+mn-cs"/>
              </a:rPr>
              <a:t>Economic loss, e.g. to food producers &amp; consumers</a:t>
            </a:r>
          </a:p>
        </p:txBody>
      </p:sp>
      <p:sp>
        <p:nvSpPr>
          <p:cNvPr id="20" name="TextBox 19"/>
          <p:cNvSpPr txBox="1"/>
          <p:nvPr/>
        </p:nvSpPr>
        <p:spPr>
          <a:xfrm>
            <a:off x="2463455" y="2812066"/>
            <a:ext cx="6563914"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a:solidFill>
                  <a:srgbClr val="021F43">
                    <a:lumMod val="75000"/>
                    <a:lumOff val="25000"/>
                  </a:srgbClr>
                </a:solidFill>
                <a:latin typeface="Trebuchet MS" pitchFamily="34" charset="0"/>
                <a:ea typeface="MS PGothic" pitchFamily="34" charset="-128"/>
              </a:rPr>
              <a:t>Floods: </a:t>
            </a:r>
            <a:r>
              <a:rPr lang="en-GB" sz="2400" b="1" dirty="0">
                <a:solidFill>
                  <a:srgbClr val="021F43"/>
                </a:solidFill>
                <a:latin typeface="Trebuchet MS" pitchFamily="34" charset="0"/>
                <a:ea typeface="MS PGothic" pitchFamily="34" charset="-128"/>
              </a:rPr>
              <a:t>Loss of lives, damage to property and infrastructure, economic loss</a:t>
            </a:r>
            <a:endParaRPr kumimoji="0" lang="en-GB" sz="2400" b="1" i="0" u="none" strike="noStrike" kern="1200" cap="none" spc="0" normalizeH="0" baseline="0" noProof="0" dirty="0">
              <a:ln>
                <a:noFill/>
              </a:ln>
              <a:solidFill>
                <a:srgbClr val="021F43"/>
              </a:solidFill>
              <a:effectLst/>
              <a:uLnTx/>
              <a:uFillTx/>
              <a:latin typeface="Trebuchet MS" pitchFamily="34" charset="0"/>
              <a:ea typeface="MS PGothic" pitchFamily="34" charset="-128"/>
              <a:cs typeface="+mn-cs"/>
            </a:endParaRPr>
          </a:p>
        </p:txBody>
      </p:sp>
      <p:pic>
        <p:nvPicPr>
          <p:cNvPr id="21" name="Picture 2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1836" y="2720325"/>
            <a:ext cx="2128134" cy="1049840"/>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2463454" y="1508592"/>
            <a:ext cx="6563914"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a:solidFill>
                  <a:srgbClr val="021F43">
                    <a:lumMod val="75000"/>
                    <a:lumOff val="25000"/>
                  </a:srgbClr>
                </a:solidFill>
                <a:latin typeface="Trebuchet MS" pitchFamily="34" charset="0"/>
                <a:ea typeface="MS PGothic" pitchFamily="34" charset="-128"/>
              </a:rPr>
              <a:t>Inadequate Water Supply &amp; Sanitation: </a:t>
            </a:r>
            <a:r>
              <a:rPr kumimoji="0" lang="en-GB" sz="2400" b="1" i="0" u="none" strike="noStrike" kern="1200" cap="none" spc="0" normalizeH="0" baseline="0" noProof="0" dirty="0">
                <a:ln>
                  <a:noFill/>
                </a:ln>
                <a:solidFill>
                  <a:srgbClr val="021F43"/>
                </a:solidFill>
                <a:effectLst/>
                <a:uLnTx/>
                <a:uFillTx/>
                <a:latin typeface="Trebuchet MS" pitchFamily="34" charset="0"/>
                <a:ea typeface="MS PGothic" pitchFamily="34" charset="-128"/>
                <a:cs typeface="+mn-cs"/>
              </a:rPr>
              <a:t>Public health impacts, econ &amp; env losses</a:t>
            </a:r>
          </a:p>
        </p:txBody>
      </p:sp>
      <p:pic>
        <p:nvPicPr>
          <p:cNvPr id="24" name="Picture 2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1836" y="1370242"/>
            <a:ext cx="2081761" cy="1060372"/>
          </a:xfrm>
          <a:prstGeom prst="rect">
            <a:avLst/>
          </a:prstGeom>
          <a:ln>
            <a:noFill/>
          </a:ln>
          <a:effectLst>
            <a:outerShdw blurRad="190500" algn="tl" rotWithShape="0">
              <a:srgbClr val="000000">
                <a:alpha val="70000"/>
              </a:srgbClr>
            </a:outerShdw>
          </a:effectLst>
        </p:spPr>
      </p:pic>
      <p:sp>
        <p:nvSpPr>
          <p:cNvPr id="25" name="TextBox 24"/>
          <p:cNvSpPr txBox="1"/>
          <p:nvPr/>
        </p:nvSpPr>
        <p:spPr>
          <a:xfrm>
            <a:off x="2504056" y="5494652"/>
            <a:ext cx="642249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a:solidFill>
                  <a:srgbClr val="021F43">
                    <a:lumMod val="75000"/>
                    <a:lumOff val="25000"/>
                  </a:srgbClr>
                </a:solidFill>
                <a:latin typeface="Trebuchet MS" pitchFamily="34" charset="0"/>
                <a:ea typeface="MS PGothic" pitchFamily="34" charset="-128"/>
              </a:rPr>
              <a:t>Ecosystem degradation &amp; pollution: </a:t>
            </a:r>
            <a:r>
              <a:rPr kumimoji="0" lang="en-GB" sz="2400" b="1" i="0" u="none" strike="noStrike" kern="1200" cap="none" spc="0" normalizeH="0" baseline="0" noProof="0" dirty="0">
                <a:ln>
                  <a:noFill/>
                </a:ln>
                <a:solidFill>
                  <a:srgbClr val="021F43"/>
                </a:solidFill>
                <a:effectLst/>
                <a:uLnTx/>
                <a:uFillTx/>
                <a:latin typeface="Trebuchet MS" pitchFamily="34" charset="0"/>
                <a:ea typeface="MS PGothic" pitchFamily="34" charset="-128"/>
                <a:cs typeface="+mn-cs"/>
              </a:rPr>
              <a:t>Widespread impacts, not always monetized</a:t>
            </a:r>
          </a:p>
        </p:txBody>
      </p:sp>
      <p:pic>
        <p:nvPicPr>
          <p:cNvPr id="27" name="Picture 2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5696" y="5449943"/>
            <a:ext cx="2128134" cy="1060372"/>
          </a:xfrm>
          <a:prstGeom prst="rect">
            <a:avLst/>
          </a:prstGeom>
          <a:ln>
            <a:noFill/>
          </a:ln>
          <a:effectLst>
            <a:outerShdw blurRad="190500" algn="tl" rotWithShape="0">
              <a:srgbClr val="000000">
                <a:alpha val="70000"/>
              </a:srgbClr>
            </a:outerShdw>
          </a:effectLst>
        </p:spPr>
      </p:pic>
      <p:cxnSp>
        <p:nvCxnSpPr>
          <p:cNvPr id="28" name="Straight Connector 27"/>
          <p:cNvCxnSpPr/>
          <p:nvPr/>
        </p:nvCxnSpPr>
        <p:spPr bwMode="auto">
          <a:xfrm flipV="1">
            <a:off x="4653116" y="849876"/>
            <a:ext cx="0" cy="7374"/>
          </a:xfrm>
          <a:prstGeom prst="line">
            <a:avLst/>
          </a:prstGeom>
          <a:noFill/>
          <a:ln w="9525" cap="flat" cmpd="sng" algn="ctr">
            <a:noFill/>
            <a:prstDash val="solid"/>
            <a:round/>
            <a:headEnd type="none" w="med" len="med"/>
            <a:tailEnd type="none" w="med" len="med"/>
          </a:ln>
          <a:effectLst/>
        </p:spPr>
      </p:cxnSp>
      <p:sp>
        <p:nvSpPr>
          <p:cNvPr id="31" name="Title 1"/>
          <p:cNvSpPr>
            <a:spLocks noGrp="1"/>
          </p:cNvSpPr>
          <p:nvPr>
            <p:ph type="title"/>
          </p:nvPr>
        </p:nvSpPr>
        <p:spPr>
          <a:xfrm>
            <a:off x="571500" y="295943"/>
            <a:ext cx="8229600" cy="710100"/>
          </a:xfrm>
        </p:spPr>
        <p:txBody>
          <a:bodyPr>
            <a:normAutofit/>
          </a:bodyPr>
          <a:lstStyle/>
          <a:p>
            <a:pPr defTabSz="685800">
              <a:spcBef>
                <a:spcPct val="20000"/>
              </a:spcBef>
              <a:defRPr/>
            </a:pPr>
            <a:r>
              <a:rPr lang="en-US" sz="3200" dirty="0">
                <a:solidFill>
                  <a:srgbClr val="00B0F0"/>
                </a:solidFill>
                <a:latin typeface="Calibri" panose="020F0502020204030204" pitchFamily="34" charset="0"/>
                <a:ea typeface="+mn-ea"/>
                <a:cs typeface="Calibri" panose="020F0502020204030204" pitchFamily="34" charset="0"/>
              </a:rPr>
              <a:t>Costs of “water-insecurity”</a:t>
            </a:r>
          </a:p>
        </p:txBody>
      </p:sp>
      <p:sp>
        <p:nvSpPr>
          <p:cNvPr id="18" name="Slide Number Placeholder 2">
            <a:extLst>
              <a:ext uri="{FF2B5EF4-FFF2-40B4-BE49-F238E27FC236}">
                <a16:creationId xmlns:a16="http://schemas.microsoft.com/office/drawing/2014/main" id="{FD195D48-61E5-4972-B924-9D848AFCD157}"/>
              </a:ext>
            </a:extLst>
          </p:cNvPr>
          <p:cNvSpPr txBox="1">
            <a:spLocks/>
          </p:cNvSpPr>
          <p:nvPr/>
        </p:nvSpPr>
        <p:spPr>
          <a:xfrm>
            <a:off x="47536" y="6581867"/>
            <a:ext cx="346911" cy="187197"/>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2">
                    <a:lumMod val="65000"/>
                    <a:lumOff val="3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F971E6-D8D4-4C59-A1A0-5FE329A63D94}" type="slidenum">
              <a:rPr lang="en-US" smtClean="0">
                <a:solidFill>
                  <a:srgbClr val="000000">
                    <a:lumMod val="65000"/>
                    <a:lumOff val="35000"/>
                  </a:srgbClr>
                </a:solidFill>
                <a:latin typeface="Arial"/>
              </a:rPr>
              <a:pPr/>
              <a:t>4</a:t>
            </a:fld>
            <a:endParaRPr lang="en-US" dirty="0">
              <a:solidFill>
                <a:srgbClr val="000000">
                  <a:lumMod val="65000"/>
                  <a:lumOff val="35000"/>
                </a:srgbClr>
              </a:solidFill>
              <a:latin typeface="Arial"/>
            </a:endParaRPr>
          </a:p>
        </p:txBody>
      </p:sp>
    </p:spTree>
    <p:extLst>
      <p:ext uri="{BB962C8B-B14F-4D97-AF65-F5344CB8AC3E}">
        <p14:creationId xmlns:p14="http://schemas.microsoft.com/office/powerpoint/2010/main" val="374433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405431" y="2663594"/>
            <a:ext cx="1877155" cy="2715287"/>
            <a:chOff x="1873907" y="2408458"/>
            <a:chExt cx="2502874" cy="3620383"/>
          </a:xfrm>
        </p:grpSpPr>
        <p:sp>
          <p:nvSpPr>
            <p:cNvPr id="28" name="Rounded Rectangle 27"/>
            <p:cNvSpPr/>
            <p:nvPr/>
          </p:nvSpPr>
          <p:spPr>
            <a:xfrm>
              <a:off x="1876466" y="3052901"/>
              <a:ext cx="2500315" cy="2975940"/>
            </a:xfrm>
            <a:prstGeom prst="roundRect">
              <a:avLst>
                <a:gd name="adj" fmla="val 2745"/>
              </a:avLst>
            </a:prstGeom>
            <a:solidFill>
              <a:schemeClr val="bg1">
                <a:alpha val="5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
          <p:nvSpPr>
            <p:cNvPr id="36" name="Pentagon 35"/>
            <p:cNvSpPr/>
            <p:nvPr/>
          </p:nvSpPr>
          <p:spPr>
            <a:xfrm rot="16200000">
              <a:off x="2463010" y="2343864"/>
              <a:ext cx="1327228" cy="145641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
          <p:nvSpPr>
            <p:cNvPr id="77" name="TextBox 76">
              <a:hlinkClick r:id="" action="ppaction://noaction"/>
            </p:cNvPr>
            <p:cNvSpPr txBox="1"/>
            <p:nvPr/>
          </p:nvSpPr>
          <p:spPr>
            <a:xfrm>
              <a:off x="1873907" y="3833718"/>
              <a:ext cx="2500314" cy="1661993"/>
            </a:xfrm>
            <a:prstGeom prst="rect">
              <a:avLst/>
            </a:prstGeom>
            <a:noFill/>
          </p:spPr>
          <p:txBody>
            <a:bodyPr wrap="square" lIns="0" tIns="0" rIns="0" bIns="0" rtlCol="0" anchor="t">
              <a:spAutoFit/>
            </a:bodyPr>
            <a:lstStyle/>
            <a:p>
              <a:pPr algn="ctr" defTabSz="914378">
                <a:spcBef>
                  <a:spcPct val="20000"/>
                </a:spcBef>
                <a:defRPr/>
              </a:pPr>
              <a:r>
                <a:rPr lang="en-US" sz="2700" b="1" dirty="0">
                  <a:solidFill>
                    <a:srgbClr val="002345"/>
                  </a:solidFill>
                  <a:latin typeface="Lato" charset="0"/>
                  <a:ea typeface="Lato" charset="0"/>
                  <a:cs typeface="Lato" charset="0"/>
                </a:rPr>
                <a:t>Sustain Water Resources</a:t>
              </a:r>
            </a:p>
          </p:txBody>
        </p:sp>
      </p:grpSp>
      <p:grpSp>
        <p:nvGrpSpPr>
          <p:cNvPr id="11" name="Group 10"/>
          <p:cNvGrpSpPr/>
          <p:nvPr/>
        </p:nvGrpSpPr>
        <p:grpSpPr>
          <a:xfrm>
            <a:off x="3594458" y="2663595"/>
            <a:ext cx="1877156" cy="2715287"/>
            <a:chOff x="4792610" y="2408459"/>
            <a:chExt cx="2502875" cy="3620383"/>
          </a:xfrm>
        </p:grpSpPr>
        <p:sp>
          <p:nvSpPr>
            <p:cNvPr id="78" name="Rounded Rectangle 77"/>
            <p:cNvSpPr/>
            <p:nvPr/>
          </p:nvSpPr>
          <p:spPr>
            <a:xfrm>
              <a:off x="4795170" y="3052902"/>
              <a:ext cx="2500315" cy="2975940"/>
            </a:xfrm>
            <a:prstGeom prst="roundRect">
              <a:avLst>
                <a:gd name="adj" fmla="val 2745"/>
              </a:avLst>
            </a:prstGeom>
            <a:solidFill>
              <a:schemeClr val="bg1">
                <a:alpha val="5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
          <p:nvSpPr>
            <p:cNvPr id="79" name="Pentagon 78"/>
            <p:cNvSpPr/>
            <p:nvPr/>
          </p:nvSpPr>
          <p:spPr>
            <a:xfrm rot="16200000">
              <a:off x="5381714" y="2343865"/>
              <a:ext cx="1327228" cy="145641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
          <p:nvSpPr>
            <p:cNvPr id="105" name="TextBox 104">
              <a:hlinkClick r:id="" action="ppaction://noaction"/>
            </p:cNvPr>
            <p:cNvSpPr txBox="1"/>
            <p:nvPr/>
          </p:nvSpPr>
          <p:spPr>
            <a:xfrm>
              <a:off x="4792610" y="4064219"/>
              <a:ext cx="2500315" cy="1107996"/>
            </a:xfrm>
            <a:prstGeom prst="rect">
              <a:avLst/>
            </a:prstGeom>
            <a:noFill/>
          </p:spPr>
          <p:txBody>
            <a:bodyPr wrap="square" lIns="0" tIns="0" rIns="0" bIns="0" rtlCol="0" anchor="t">
              <a:spAutoFit/>
            </a:bodyPr>
            <a:lstStyle/>
            <a:p>
              <a:pPr algn="ctr" defTabSz="914378">
                <a:spcBef>
                  <a:spcPct val="20000"/>
                </a:spcBef>
                <a:defRPr/>
              </a:pPr>
              <a:r>
                <a:rPr lang="en-US" sz="2700" b="1" dirty="0">
                  <a:solidFill>
                    <a:srgbClr val="002345"/>
                  </a:solidFill>
                  <a:latin typeface="Lato" charset="0"/>
                  <a:ea typeface="Lato" charset="0"/>
                  <a:cs typeface="Lato" charset="0"/>
                </a:rPr>
                <a:t>Deliver Services</a:t>
              </a:r>
            </a:p>
          </p:txBody>
        </p:sp>
      </p:grpSp>
      <p:grpSp>
        <p:nvGrpSpPr>
          <p:cNvPr id="12" name="Group 11"/>
          <p:cNvGrpSpPr/>
          <p:nvPr/>
        </p:nvGrpSpPr>
        <p:grpSpPr>
          <a:xfrm>
            <a:off x="5781564" y="2663594"/>
            <a:ext cx="1888350" cy="2715287"/>
            <a:chOff x="7708754" y="2408458"/>
            <a:chExt cx="2517801" cy="3620383"/>
          </a:xfrm>
        </p:grpSpPr>
        <p:sp>
          <p:nvSpPr>
            <p:cNvPr id="134" name="Rounded Rectangle 133"/>
            <p:cNvSpPr/>
            <p:nvPr/>
          </p:nvSpPr>
          <p:spPr>
            <a:xfrm>
              <a:off x="7716433" y="3052901"/>
              <a:ext cx="2500315" cy="2975940"/>
            </a:xfrm>
            <a:prstGeom prst="roundRect">
              <a:avLst>
                <a:gd name="adj" fmla="val 2745"/>
              </a:avLst>
            </a:prstGeom>
            <a:solidFill>
              <a:schemeClr val="bg1">
                <a:alpha val="5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
          <p:nvSpPr>
            <p:cNvPr id="135" name="Pentagon 134"/>
            <p:cNvSpPr/>
            <p:nvPr/>
          </p:nvSpPr>
          <p:spPr>
            <a:xfrm rot="16200000">
              <a:off x="8302977" y="2343864"/>
              <a:ext cx="1327228" cy="1456415"/>
            </a:xfrm>
            <a:prstGeom prst="homePlate">
              <a:avLst/>
            </a:prstGeom>
            <a:solidFill>
              <a:srgbClr val="083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
          <p:nvSpPr>
            <p:cNvPr id="161" name="TextBox 160">
              <a:hlinkClick r:id="" action="ppaction://noaction"/>
            </p:cNvPr>
            <p:cNvSpPr txBox="1"/>
            <p:nvPr/>
          </p:nvSpPr>
          <p:spPr>
            <a:xfrm>
              <a:off x="7708754" y="4062129"/>
              <a:ext cx="2517801" cy="1107996"/>
            </a:xfrm>
            <a:prstGeom prst="rect">
              <a:avLst/>
            </a:prstGeom>
            <a:noFill/>
          </p:spPr>
          <p:txBody>
            <a:bodyPr wrap="square" lIns="0" tIns="0" rIns="0" bIns="0" rtlCol="0" anchor="t">
              <a:spAutoFit/>
            </a:bodyPr>
            <a:lstStyle/>
            <a:p>
              <a:pPr algn="ctr" defTabSz="914378">
                <a:spcBef>
                  <a:spcPct val="20000"/>
                </a:spcBef>
                <a:defRPr/>
              </a:pPr>
              <a:r>
                <a:rPr lang="en-US" sz="2700" b="1" dirty="0">
                  <a:solidFill>
                    <a:srgbClr val="002345"/>
                  </a:solidFill>
                  <a:latin typeface="Lato" charset="0"/>
                  <a:ea typeface="Lato" charset="0"/>
                  <a:cs typeface="Lato" charset="0"/>
                </a:rPr>
                <a:t>Build Resilience</a:t>
              </a:r>
            </a:p>
          </p:txBody>
        </p:sp>
      </p:grpSp>
      <p:sp>
        <p:nvSpPr>
          <p:cNvPr id="166" name="Title 165"/>
          <p:cNvSpPr>
            <a:spLocks noGrp="1"/>
          </p:cNvSpPr>
          <p:nvPr>
            <p:ph type="title" idx="4294967295"/>
          </p:nvPr>
        </p:nvSpPr>
        <p:spPr>
          <a:xfrm>
            <a:off x="1407772" y="1969754"/>
            <a:ext cx="6262143" cy="570674"/>
          </a:xfrm>
          <a:gradFill>
            <a:gsLst>
              <a:gs pos="17000">
                <a:srgbClr val="0E1532"/>
              </a:gs>
              <a:gs pos="76000">
                <a:srgbClr val="3B94C4"/>
              </a:gs>
            </a:gsLst>
            <a:lin ang="0" scaled="1"/>
          </a:gradFill>
        </p:spPr>
        <p:txBody>
          <a:bodyPr anchor="ctr" anchorCtr="0"/>
          <a:lstStyle/>
          <a:p>
            <a:pPr algn="ctr"/>
            <a:r>
              <a:rPr lang="en-US" sz="2700" dirty="0">
                <a:solidFill>
                  <a:schemeClr val="bg1"/>
                </a:solidFill>
              </a:rPr>
              <a:t>A Water Secure World for All</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945" y="2907970"/>
            <a:ext cx="728745" cy="7246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253" y="2928797"/>
            <a:ext cx="713232" cy="707433"/>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110" y="2896649"/>
            <a:ext cx="713231" cy="707433"/>
          </a:xfrm>
          <a:prstGeom prst="rect">
            <a:avLst/>
          </a:prstGeom>
        </p:spPr>
      </p:pic>
      <p:sp>
        <p:nvSpPr>
          <p:cNvPr id="82" name="Rectangle 81"/>
          <p:cNvSpPr/>
          <p:nvPr/>
        </p:nvSpPr>
        <p:spPr>
          <a:xfrm>
            <a:off x="844061" y="5295986"/>
            <a:ext cx="7372350" cy="164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Arial"/>
            </a:endParaRPr>
          </a:p>
        </p:txBody>
      </p:sp>
    </p:spTree>
    <p:extLst>
      <p:ext uri="{BB962C8B-B14F-4D97-AF65-F5344CB8AC3E}">
        <p14:creationId xmlns:p14="http://schemas.microsoft.com/office/powerpoint/2010/main" val="1631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6"/>
                                        </p:tgtEl>
                                        <p:attrNameLst>
                                          <p:attrName>style.visibility</p:attrName>
                                        </p:attrNameLst>
                                      </p:cBhvr>
                                      <p:to>
                                        <p:strVal val="visible"/>
                                      </p:to>
                                    </p:set>
                                    <p:anim calcmode="lin" valueType="num">
                                      <p:cBhvr additive="base">
                                        <p:cTn id="11" dur="1000" fill="hold"/>
                                        <p:tgtEl>
                                          <p:spTgt spid="166"/>
                                        </p:tgtEl>
                                        <p:attrNameLst>
                                          <p:attrName>ppt_x</p:attrName>
                                        </p:attrNameLst>
                                      </p:cBhvr>
                                      <p:tavLst>
                                        <p:tav tm="0">
                                          <p:val>
                                            <p:strVal val="#ppt_x"/>
                                          </p:val>
                                        </p:tav>
                                        <p:tav tm="100000">
                                          <p:val>
                                            <p:strVal val="#ppt_x"/>
                                          </p:val>
                                        </p:tav>
                                      </p:tavLst>
                                    </p:anim>
                                    <p:anim calcmode="lin" valueType="num">
                                      <p:cBhvr additive="base">
                                        <p:cTn id="12" dur="1000" fill="hold"/>
                                        <p:tgtEl>
                                          <p:spTgt spid="16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arn(outVertical)">
                                      <p:cBhvr>
                                        <p:cTn id="16" dur="500"/>
                                        <p:tgtEl>
                                          <p:spTgt spid="82"/>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p:cTn id="47" dur="500" fill="hold"/>
                                        <p:tgtEl>
                                          <p:spTgt spid="75"/>
                                        </p:tgtEl>
                                        <p:attrNameLst>
                                          <p:attrName>ppt_w</p:attrName>
                                        </p:attrNameLst>
                                      </p:cBhvr>
                                      <p:tavLst>
                                        <p:tav tm="0">
                                          <p:val>
                                            <p:fltVal val="0"/>
                                          </p:val>
                                        </p:tav>
                                        <p:tav tm="100000">
                                          <p:val>
                                            <p:strVal val="#ppt_w"/>
                                          </p:val>
                                        </p:tav>
                                      </p:tavLst>
                                    </p:anim>
                                    <p:anim calcmode="lin" valueType="num">
                                      <p:cBhvr>
                                        <p:cTn id="48" dur="500" fill="hold"/>
                                        <p:tgtEl>
                                          <p:spTgt spid="75"/>
                                        </p:tgtEl>
                                        <p:attrNameLst>
                                          <p:attrName>ppt_h</p:attrName>
                                        </p:attrNameLst>
                                      </p:cBhvr>
                                      <p:tavLst>
                                        <p:tav tm="0">
                                          <p:val>
                                            <p:fltVal val="0"/>
                                          </p:val>
                                        </p:tav>
                                        <p:tav tm="100000">
                                          <p:val>
                                            <p:strVal val="#ppt_h"/>
                                          </p:val>
                                        </p:tav>
                                      </p:tavLst>
                                    </p:anim>
                                    <p:animEffect transition="in" filter="fade">
                                      <p:cBhvr>
                                        <p:cTn id="4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FE0-1F20-490B-94E5-06B985E36461}"/>
              </a:ext>
            </a:extLst>
          </p:cNvPr>
          <p:cNvSpPr>
            <a:spLocks noGrp="1"/>
          </p:cNvSpPr>
          <p:nvPr>
            <p:ph type="title"/>
          </p:nvPr>
        </p:nvSpPr>
        <p:spPr>
          <a:xfrm>
            <a:off x="457200" y="205812"/>
            <a:ext cx="8229600" cy="710100"/>
          </a:xfrm>
        </p:spPr>
        <p:txBody>
          <a:bodyPr>
            <a:normAutofit/>
          </a:bodyPr>
          <a:lstStyle/>
          <a:p>
            <a:r>
              <a:rPr lang="en-US" sz="3200" dirty="0">
                <a:solidFill>
                  <a:srgbClr val="00B0F0"/>
                </a:solidFill>
                <a:latin typeface="Calibri" panose="020F0502020204030204" pitchFamily="34" charset="0"/>
                <a:cs typeface="Calibri" panose="020F0502020204030204" pitchFamily="34" charset="0"/>
              </a:rPr>
              <a:t>Danube Water Program</a:t>
            </a:r>
          </a:p>
        </p:txBody>
      </p:sp>
      <p:pic>
        <p:nvPicPr>
          <p:cNvPr id="2050" name="Picture 2" descr="Bildergebnis fÃ¼r danube water program">
            <a:extLst>
              <a:ext uri="{FF2B5EF4-FFF2-40B4-BE49-F238E27FC236}">
                <a16:creationId xmlns:a16="http://schemas.microsoft.com/office/drawing/2014/main" id="{57D47950-B23B-462B-B33E-82C9179423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3162" y="42506"/>
            <a:ext cx="2518914" cy="102649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0CC6F575-323E-4777-89A7-868D46B74F27}"/>
              </a:ext>
            </a:extLst>
          </p:cNvPr>
          <p:cNvSpPr txBox="1">
            <a:spLocks/>
          </p:cNvSpPr>
          <p:nvPr/>
        </p:nvSpPr>
        <p:spPr>
          <a:xfrm>
            <a:off x="469075" y="1630393"/>
            <a:ext cx="8045198" cy="460764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rPr>
              <a:t>Danube Water Program 3</a:t>
            </a:r>
            <a:r>
              <a:rPr kumimoji="0" lang="en-US" sz="2400" b="0" i="1" u="none" strike="noStrike" kern="1200" cap="none" spc="0" normalizeH="0" baseline="30000" noProof="0" dirty="0">
                <a:ln>
                  <a:noFill/>
                </a:ln>
                <a:solidFill>
                  <a:srgbClr val="021F43"/>
                </a:solidFill>
                <a:effectLst/>
                <a:uLnTx/>
                <a:uFillTx/>
                <a:latin typeface="Calibri" panose="020F0502020204030204" pitchFamily="34" charset="0"/>
                <a:cs typeface="Calibri" panose="020F0502020204030204" pitchFamily="34" charset="0"/>
              </a:rPr>
              <a:t>rd</a:t>
            </a:r>
            <a:r>
              <a:rPr kumimoji="0" lang="en-US" sz="2400" b="0" i="1"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rPr>
              <a:t> Phase 2019-2021</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rPr>
              <a:t>“Building a Danube Water Security Platform”</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endParaRP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rPr>
              <a:t>Continuation and consolidation of successful activities of previous phases on water services (WSS)</a:t>
            </a: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rPr>
              <a:t>Extending scope towards “Water Security”</a:t>
            </a:r>
          </a:p>
        </p:txBody>
      </p:sp>
      <p:pic>
        <p:nvPicPr>
          <p:cNvPr id="2052" name="Picture 4" descr="https://www.danubis.org/files/Image/map.jpg">
            <a:extLst>
              <a:ext uri="{FF2B5EF4-FFF2-40B4-BE49-F238E27FC236}">
                <a16:creationId xmlns:a16="http://schemas.microsoft.com/office/drawing/2014/main" id="{07062A57-A9FC-409B-925C-B7FA22F1BD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726" y="4386763"/>
            <a:ext cx="6178093" cy="247123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a:extLst>
              <a:ext uri="{FF2B5EF4-FFF2-40B4-BE49-F238E27FC236}">
                <a16:creationId xmlns:a16="http://schemas.microsoft.com/office/drawing/2014/main" id="{C0EBD3E4-D146-4736-A4E5-5F18FA90A183}"/>
              </a:ext>
            </a:extLst>
          </p:cNvPr>
          <p:cNvSpPr>
            <a:spLocks noGrp="1"/>
          </p:cNvSpPr>
          <p:nvPr>
            <p:ph type="sldNum" sz="quarter" idx="4"/>
          </p:nvPr>
        </p:nvSpPr>
        <p:spPr>
          <a:xfrm>
            <a:off x="47536" y="6581867"/>
            <a:ext cx="346911" cy="18719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71E6-D8D4-4C59-A1A0-5FE329A63D94}"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Tree>
    <p:extLst>
      <p:ext uri="{BB962C8B-B14F-4D97-AF65-F5344CB8AC3E}">
        <p14:creationId xmlns:p14="http://schemas.microsoft.com/office/powerpoint/2010/main" val="140592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Right 22">
            <a:extLst>
              <a:ext uri="{FF2B5EF4-FFF2-40B4-BE49-F238E27FC236}">
                <a16:creationId xmlns:a16="http://schemas.microsoft.com/office/drawing/2014/main" id="{296D3290-CACF-4E26-AFDC-907679EFB3E9}"/>
              </a:ext>
            </a:extLst>
          </p:cNvPr>
          <p:cNvSpPr/>
          <p:nvPr/>
        </p:nvSpPr>
        <p:spPr>
          <a:xfrm rot="12682732">
            <a:off x="6718115" y="4914466"/>
            <a:ext cx="973092" cy="867855"/>
          </a:xfrm>
          <a:prstGeom prst="rightArrow">
            <a:avLst/>
          </a:prstGeom>
          <a:solidFill>
            <a:schemeClr val="accent4">
              <a:lumMod val="60000"/>
              <a:lumOff val="40000"/>
              <a:alpha val="3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E02F2266-7365-468F-B9F5-8DD8D4C93A47}"/>
              </a:ext>
            </a:extLst>
          </p:cNvPr>
          <p:cNvSpPr/>
          <p:nvPr/>
        </p:nvSpPr>
        <p:spPr>
          <a:xfrm rot="8504488">
            <a:off x="6662291" y="2254723"/>
            <a:ext cx="973092" cy="867855"/>
          </a:xfrm>
          <a:prstGeom prst="rightArrow">
            <a:avLst/>
          </a:prstGeom>
          <a:solidFill>
            <a:schemeClr val="accent4">
              <a:lumMod val="60000"/>
              <a:lumOff val="40000"/>
              <a:alpha val="3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9046EB45-228D-42FB-8B74-49382ADF60B9}"/>
              </a:ext>
            </a:extLst>
          </p:cNvPr>
          <p:cNvSpPr/>
          <p:nvPr/>
        </p:nvSpPr>
        <p:spPr>
          <a:xfrm rot="19235971">
            <a:off x="1383024" y="4830701"/>
            <a:ext cx="973092" cy="867855"/>
          </a:xfrm>
          <a:prstGeom prst="rightArrow">
            <a:avLst/>
          </a:prstGeom>
          <a:solidFill>
            <a:schemeClr val="accent4">
              <a:lumMod val="60000"/>
              <a:lumOff val="40000"/>
              <a:alpha val="3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B673CAEF-B66A-4E35-96E9-359C352D5661}"/>
              </a:ext>
            </a:extLst>
          </p:cNvPr>
          <p:cNvSpPr/>
          <p:nvPr/>
        </p:nvSpPr>
        <p:spPr>
          <a:xfrm rot="2180836">
            <a:off x="1571253" y="2210939"/>
            <a:ext cx="973092" cy="867855"/>
          </a:xfrm>
          <a:prstGeom prst="rightArrow">
            <a:avLst/>
          </a:prstGeom>
          <a:solidFill>
            <a:schemeClr val="accent4">
              <a:lumMod val="60000"/>
              <a:lumOff val="40000"/>
              <a:alpha val="3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795525-A0CB-426B-BDC1-1F30731BDA85}"/>
              </a:ext>
            </a:extLst>
          </p:cNvPr>
          <p:cNvSpPr/>
          <p:nvPr/>
        </p:nvSpPr>
        <p:spPr>
          <a:xfrm>
            <a:off x="6604658" y="5966094"/>
            <a:ext cx="2402045" cy="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4AEC257-74F5-423F-B21D-71B276B1BDBE}"/>
              </a:ext>
            </a:extLst>
          </p:cNvPr>
          <p:cNvSpPr/>
          <p:nvPr/>
        </p:nvSpPr>
        <p:spPr>
          <a:xfrm rot="18094490">
            <a:off x="2957253" y="2111498"/>
            <a:ext cx="1777198" cy="1995583"/>
          </a:xfrm>
          <a:prstGeom prst="round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nchorCtr="0"/>
          <a:lstStyle/>
          <a:p>
            <a:pPr algn="ctr"/>
            <a:r>
              <a:rPr lang="en-US" i="1" dirty="0">
                <a:solidFill>
                  <a:schemeClr val="tx1"/>
                </a:solidFill>
                <a:latin typeface="Calibri" panose="020F0502020204030204" pitchFamily="34" charset="0"/>
                <a:cs typeface="Calibri" panose="020F0502020204030204" pitchFamily="34" charset="0"/>
              </a:rPr>
              <a:t>Institutions</a:t>
            </a:r>
          </a:p>
        </p:txBody>
      </p:sp>
      <p:sp>
        <p:nvSpPr>
          <p:cNvPr id="15" name="Rectangle: Rounded Corners 14">
            <a:extLst>
              <a:ext uri="{FF2B5EF4-FFF2-40B4-BE49-F238E27FC236}">
                <a16:creationId xmlns:a16="http://schemas.microsoft.com/office/drawing/2014/main" id="{D84B124D-0702-4CAB-B3A1-F3CB36C6D7D1}"/>
              </a:ext>
            </a:extLst>
          </p:cNvPr>
          <p:cNvSpPr/>
          <p:nvPr/>
        </p:nvSpPr>
        <p:spPr>
          <a:xfrm rot="3345893">
            <a:off x="4399857" y="2109914"/>
            <a:ext cx="1777198" cy="1995583"/>
          </a:xfrm>
          <a:prstGeom prst="round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t" anchorCtr="0"/>
          <a:lstStyle/>
          <a:p>
            <a:pPr algn="ctr"/>
            <a:r>
              <a:rPr lang="en-US" i="1" dirty="0">
                <a:solidFill>
                  <a:schemeClr val="tx1"/>
                </a:solidFill>
                <a:latin typeface="Calibri" panose="020F0502020204030204" pitchFamily="34" charset="0"/>
                <a:cs typeface="Calibri" panose="020F0502020204030204" pitchFamily="34" charset="0"/>
              </a:rPr>
              <a:t>Information</a:t>
            </a:r>
          </a:p>
        </p:txBody>
      </p:sp>
      <p:sp>
        <p:nvSpPr>
          <p:cNvPr id="14" name="Rectangle: Rounded Corners 13">
            <a:extLst>
              <a:ext uri="{FF2B5EF4-FFF2-40B4-BE49-F238E27FC236}">
                <a16:creationId xmlns:a16="http://schemas.microsoft.com/office/drawing/2014/main" id="{E0CC0F2D-8A98-4751-9138-029EDFE9DCA5}"/>
              </a:ext>
            </a:extLst>
          </p:cNvPr>
          <p:cNvSpPr/>
          <p:nvPr/>
        </p:nvSpPr>
        <p:spPr>
          <a:xfrm>
            <a:off x="3716859" y="3336218"/>
            <a:ext cx="1777198" cy="1995583"/>
          </a:xfrm>
          <a:prstGeom prst="roundRect">
            <a:avLst/>
          </a:prstGeom>
          <a:solidFill>
            <a:schemeClr val="bg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lang="en-US" i="1" dirty="0">
                <a:solidFill>
                  <a:schemeClr val="tx1"/>
                </a:solidFill>
                <a:latin typeface="Calibri" panose="020F0502020204030204" pitchFamily="34" charset="0"/>
                <a:cs typeface="Calibri" panose="020F0502020204030204" pitchFamily="34" charset="0"/>
              </a:rPr>
              <a:t>Infrastructure</a:t>
            </a:r>
          </a:p>
        </p:txBody>
      </p:sp>
      <p:sp>
        <p:nvSpPr>
          <p:cNvPr id="10" name="Block Arc 9">
            <a:extLst>
              <a:ext uri="{FF2B5EF4-FFF2-40B4-BE49-F238E27FC236}">
                <a16:creationId xmlns:a16="http://schemas.microsoft.com/office/drawing/2014/main" id="{13D4EEA2-BBBC-4893-8042-833748E75164}"/>
              </a:ext>
            </a:extLst>
          </p:cNvPr>
          <p:cNvSpPr/>
          <p:nvPr/>
        </p:nvSpPr>
        <p:spPr>
          <a:xfrm rot="3901687">
            <a:off x="3230250" y="2207021"/>
            <a:ext cx="2743200" cy="2743200"/>
          </a:xfrm>
          <a:prstGeom prst="blockArc">
            <a:avLst>
              <a:gd name="adj1" fmla="val 10799998"/>
              <a:gd name="adj2" fmla="val 18388550"/>
              <a:gd name="adj3" fmla="val 2923"/>
            </a:avLst>
          </a:pr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84E7E055-AD81-489B-A90C-937320111B58}"/>
              </a:ext>
            </a:extLst>
          </p:cNvPr>
          <p:cNvSpPr/>
          <p:nvPr/>
        </p:nvSpPr>
        <p:spPr>
          <a:xfrm rot="11411356">
            <a:off x="3204370" y="2228004"/>
            <a:ext cx="2743200" cy="2743200"/>
          </a:xfrm>
          <a:prstGeom prst="blockArc">
            <a:avLst>
              <a:gd name="adj1" fmla="val 10799998"/>
              <a:gd name="adj2" fmla="val 18388550"/>
              <a:gd name="adj3" fmla="val 2923"/>
            </a:avLst>
          </a:prstGeom>
          <a:solidFill>
            <a:schemeClr val="tx1">
              <a:lumMod val="75000"/>
              <a:lumOff val="2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5356BD52-4069-48D7-B84F-8F9210866F09}"/>
              </a:ext>
            </a:extLst>
          </p:cNvPr>
          <p:cNvSpPr/>
          <p:nvPr/>
        </p:nvSpPr>
        <p:spPr>
          <a:xfrm rot="18602292">
            <a:off x="3192869" y="2216508"/>
            <a:ext cx="2743200" cy="2743200"/>
          </a:xfrm>
          <a:prstGeom prst="blockArc">
            <a:avLst>
              <a:gd name="adj1" fmla="val 10799998"/>
              <a:gd name="adj2" fmla="val 18388550"/>
              <a:gd name="adj3" fmla="val 2923"/>
            </a:avLst>
          </a:prstGeom>
          <a:solidFill>
            <a:srgbClr val="D99025"/>
          </a:solidFill>
          <a:ln>
            <a:solidFill>
              <a:srgbClr val="D99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7E59A16-7F6F-414C-9E13-ED34FCF90E51}"/>
              </a:ext>
            </a:extLst>
          </p:cNvPr>
          <p:cNvSpPr>
            <a:spLocks noGrp="1"/>
          </p:cNvSpPr>
          <p:nvPr>
            <p:ph type="title"/>
          </p:nvPr>
        </p:nvSpPr>
        <p:spPr>
          <a:xfrm>
            <a:off x="457200" y="112143"/>
            <a:ext cx="8229600" cy="1032913"/>
          </a:xfrm>
        </p:spPr>
        <p:txBody>
          <a:bodyPr>
            <a:noAutofit/>
          </a:bodyPr>
          <a:lstStyle/>
          <a:p>
            <a:r>
              <a:rPr lang="en-US" sz="2400" dirty="0">
                <a:solidFill>
                  <a:srgbClr val="1CADE4"/>
                </a:solidFill>
                <a:latin typeface="Calibri" panose="020F0502020204030204" pitchFamily="34" charset="0"/>
                <a:cs typeface="Calibri" panose="020F0502020204030204" pitchFamily="34" charset="0"/>
              </a:rPr>
              <a:t>Water security</a:t>
            </a:r>
            <a:br>
              <a:rPr lang="en-US" sz="3200" dirty="0">
                <a:solidFill>
                  <a:srgbClr val="1CADE4"/>
                </a:solidFill>
                <a:latin typeface="Calibri" panose="020F0502020204030204" pitchFamily="34" charset="0"/>
                <a:cs typeface="Calibri" panose="020F0502020204030204" pitchFamily="34" charset="0"/>
              </a:rPr>
            </a:br>
            <a:r>
              <a:rPr lang="en-US" sz="3200" dirty="0">
                <a:solidFill>
                  <a:srgbClr val="1CADE4"/>
                </a:solidFill>
                <a:latin typeface="Calibri" panose="020F0502020204030204" pitchFamily="34" charset="0"/>
                <a:cs typeface="Calibri" panose="020F0502020204030204" pitchFamily="34" charset="0"/>
              </a:rPr>
              <a:t>Conceptual framework</a:t>
            </a:r>
          </a:p>
        </p:txBody>
      </p:sp>
      <p:sp>
        <p:nvSpPr>
          <p:cNvPr id="5" name="Oval 4">
            <a:extLst>
              <a:ext uri="{FF2B5EF4-FFF2-40B4-BE49-F238E27FC236}">
                <a16:creationId xmlns:a16="http://schemas.microsoft.com/office/drawing/2014/main" id="{9775DEB4-62A7-4CB7-9960-2AB189D2697F}"/>
              </a:ext>
            </a:extLst>
          </p:cNvPr>
          <p:cNvSpPr/>
          <p:nvPr/>
        </p:nvSpPr>
        <p:spPr>
          <a:xfrm>
            <a:off x="3844450" y="1533301"/>
            <a:ext cx="1463040" cy="1463040"/>
          </a:xfrm>
          <a:prstGeom prst="ellipse">
            <a:avLst/>
          </a:prstGeom>
          <a:solidFill>
            <a:srgbClr val="00B050"/>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Sustain</a:t>
            </a:r>
          </a:p>
          <a:p>
            <a:pPr algn="ctr"/>
            <a:endParaRPr lang="en-US" sz="500" i="1" dirty="0">
              <a:latin typeface="Calibri" panose="020F0502020204030204" pitchFamily="34" charset="0"/>
              <a:cs typeface="Calibri" panose="020F0502020204030204" pitchFamily="34" charset="0"/>
            </a:endParaRPr>
          </a:p>
          <a:p>
            <a:pPr algn="ctr"/>
            <a:r>
              <a:rPr lang="en-US" sz="1400" i="1" dirty="0">
                <a:latin typeface="Calibri" panose="020F0502020204030204" pitchFamily="34" charset="0"/>
                <a:cs typeface="Calibri" panose="020F0502020204030204" pitchFamily="34" charset="0"/>
              </a:rPr>
              <a:t>water resources</a:t>
            </a:r>
          </a:p>
        </p:txBody>
      </p:sp>
      <p:sp>
        <p:nvSpPr>
          <p:cNvPr id="7" name="Oval 6">
            <a:extLst>
              <a:ext uri="{FF2B5EF4-FFF2-40B4-BE49-F238E27FC236}">
                <a16:creationId xmlns:a16="http://schemas.microsoft.com/office/drawing/2014/main" id="{9E0234B7-C3CB-4BCA-83D8-DA362952B788}"/>
              </a:ext>
            </a:extLst>
          </p:cNvPr>
          <p:cNvSpPr/>
          <p:nvPr/>
        </p:nvSpPr>
        <p:spPr>
          <a:xfrm>
            <a:off x="5103962" y="3318966"/>
            <a:ext cx="1463040" cy="1463040"/>
          </a:xfrm>
          <a:prstGeom prst="ellipse">
            <a:avLst/>
          </a:prstGeom>
          <a:solidFill>
            <a:schemeClr val="tx1">
              <a:lumMod val="75000"/>
              <a:lumOff val="25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Deliver</a:t>
            </a:r>
          </a:p>
          <a:p>
            <a:pPr algn="ctr"/>
            <a:endParaRPr lang="en-US" sz="500" i="1" dirty="0">
              <a:latin typeface="Calibri" panose="020F0502020204030204" pitchFamily="34" charset="0"/>
              <a:cs typeface="Calibri" panose="020F0502020204030204" pitchFamily="34" charset="0"/>
            </a:endParaRPr>
          </a:p>
          <a:p>
            <a:pPr algn="ctr"/>
            <a:r>
              <a:rPr lang="en-US" sz="1400" i="1" dirty="0">
                <a:latin typeface="Calibri" panose="020F0502020204030204" pitchFamily="34" charset="0"/>
                <a:cs typeface="Calibri" panose="020F0502020204030204" pitchFamily="34" charset="0"/>
              </a:rPr>
              <a:t>water services</a:t>
            </a:r>
          </a:p>
        </p:txBody>
      </p:sp>
      <p:sp>
        <p:nvSpPr>
          <p:cNvPr id="8" name="Oval 7">
            <a:extLst>
              <a:ext uri="{FF2B5EF4-FFF2-40B4-BE49-F238E27FC236}">
                <a16:creationId xmlns:a16="http://schemas.microsoft.com/office/drawing/2014/main" id="{750D08BF-5705-44C7-A05F-E68E1AF15D4E}"/>
              </a:ext>
            </a:extLst>
          </p:cNvPr>
          <p:cNvSpPr/>
          <p:nvPr/>
        </p:nvSpPr>
        <p:spPr>
          <a:xfrm>
            <a:off x="2636697" y="3318966"/>
            <a:ext cx="1463040" cy="1463040"/>
          </a:xfrm>
          <a:prstGeom prst="ellipse">
            <a:avLst/>
          </a:prstGeom>
          <a:solidFill>
            <a:srgbClr val="CF8C07"/>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Mitigate</a:t>
            </a:r>
          </a:p>
          <a:p>
            <a:pPr algn="ctr"/>
            <a:endParaRPr lang="en-US" sz="500" i="1" dirty="0">
              <a:latin typeface="Calibri" panose="020F0502020204030204" pitchFamily="34" charset="0"/>
              <a:cs typeface="Calibri" panose="020F0502020204030204" pitchFamily="34" charset="0"/>
            </a:endParaRPr>
          </a:p>
          <a:p>
            <a:pPr algn="ctr"/>
            <a:r>
              <a:rPr lang="en-US" sz="1400" i="1" dirty="0">
                <a:latin typeface="Calibri" panose="020F0502020204030204" pitchFamily="34" charset="0"/>
                <a:cs typeface="Calibri" panose="020F0502020204030204" pitchFamily="34" charset="0"/>
              </a:rPr>
              <a:t>water risk</a:t>
            </a:r>
          </a:p>
        </p:txBody>
      </p:sp>
      <p:sp>
        <p:nvSpPr>
          <p:cNvPr id="17" name="TextBox 16">
            <a:extLst>
              <a:ext uri="{FF2B5EF4-FFF2-40B4-BE49-F238E27FC236}">
                <a16:creationId xmlns:a16="http://schemas.microsoft.com/office/drawing/2014/main" id="{F56D1825-4FF7-4895-977F-AEA7683AAEE2}"/>
              </a:ext>
            </a:extLst>
          </p:cNvPr>
          <p:cNvSpPr txBox="1"/>
          <p:nvPr/>
        </p:nvSpPr>
        <p:spPr>
          <a:xfrm>
            <a:off x="3946594" y="3107705"/>
            <a:ext cx="1249648" cy="646331"/>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By managing</a:t>
            </a:r>
          </a:p>
        </p:txBody>
      </p:sp>
      <p:pic>
        <p:nvPicPr>
          <p:cNvPr id="18" name="Picture 17">
            <a:extLst>
              <a:ext uri="{FF2B5EF4-FFF2-40B4-BE49-F238E27FC236}">
                <a16:creationId xmlns:a16="http://schemas.microsoft.com/office/drawing/2014/main" id="{EE93648E-40C1-48C7-B645-8BC8F8018AEE}"/>
              </a:ext>
            </a:extLst>
          </p:cNvPr>
          <p:cNvPicPr>
            <a:picLocks noChangeAspect="1"/>
          </p:cNvPicPr>
          <p:nvPr/>
        </p:nvPicPr>
        <p:blipFill rotWithShape="1">
          <a:blip r:embed="rId2"/>
          <a:srcRect r="11171" b="5975"/>
          <a:stretch/>
        </p:blipFill>
        <p:spPr>
          <a:xfrm>
            <a:off x="197845" y="5154434"/>
            <a:ext cx="1562285" cy="1569372"/>
          </a:xfrm>
          <a:prstGeom prst="ellipse">
            <a:avLst/>
          </a:prstGeom>
          <a:effectLst>
            <a:outerShdw blurRad="63500" sx="102000" sy="102000" algn="ctr" rotWithShape="0">
              <a:prstClr val="black">
                <a:alpha val="40000"/>
              </a:prstClr>
            </a:outerShdw>
          </a:effectLst>
        </p:spPr>
      </p:pic>
      <p:pic>
        <p:nvPicPr>
          <p:cNvPr id="19" name="Picture 18" descr="A view of a city&#10;&#10;Description generated with very high confidence">
            <a:extLst>
              <a:ext uri="{FF2B5EF4-FFF2-40B4-BE49-F238E27FC236}">
                <a16:creationId xmlns:a16="http://schemas.microsoft.com/office/drawing/2014/main" id="{02046E5B-AA11-4C50-9AB5-32E7AEB0C40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49395" y="1401122"/>
            <a:ext cx="1610830" cy="1569373"/>
          </a:xfrm>
          <a:prstGeom prst="ellipse">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31EEC1FC-3818-4458-8DDB-0170B4496B47}"/>
              </a:ext>
            </a:extLst>
          </p:cNvPr>
          <p:cNvPicPr>
            <a:picLocks/>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8108" y="1361015"/>
            <a:ext cx="1729446" cy="1463040"/>
          </a:xfrm>
          <a:prstGeom prst="ellipse">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5D9BE4BB-67B8-403D-A0F5-D7FA11C4BD6A}"/>
              </a:ext>
            </a:extLst>
          </p:cNvPr>
          <p:cNvSpPr/>
          <p:nvPr/>
        </p:nvSpPr>
        <p:spPr>
          <a:xfrm>
            <a:off x="2983365" y="5594170"/>
            <a:ext cx="3320584" cy="923330"/>
          </a:xfrm>
          <a:prstGeom prst="rect">
            <a:avLst/>
          </a:prstGeom>
          <a:solidFill>
            <a:schemeClr val="bg2">
              <a:lumMod val="20000"/>
              <a:lumOff val="80000"/>
            </a:schemeClr>
          </a:solidFill>
          <a:effectLst>
            <a:softEdge rad="50800"/>
          </a:effectLst>
        </p:spPr>
        <p:txBody>
          <a:bodyPr wrap="square">
            <a:spAutoFit/>
          </a:bodyPr>
          <a:lstStyle/>
          <a:p>
            <a:pPr algn="ctr"/>
            <a:r>
              <a:rPr lang="en-US" dirty="0"/>
              <a:t>… to optimize outcomes for </a:t>
            </a:r>
            <a:r>
              <a:rPr lang="en-US" b="1" dirty="0"/>
              <a:t>people, economy and environment</a:t>
            </a:r>
            <a:endParaRPr lang="en-US" dirty="0"/>
          </a:p>
        </p:txBody>
      </p:sp>
      <p:sp>
        <p:nvSpPr>
          <p:cNvPr id="27" name="TextBox 26">
            <a:extLst>
              <a:ext uri="{FF2B5EF4-FFF2-40B4-BE49-F238E27FC236}">
                <a16:creationId xmlns:a16="http://schemas.microsoft.com/office/drawing/2014/main" id="{CED2B607-10C1-4346-809B-EFF0831E0ADE}"/>
              </a:ext>
            </a:extLst>
          </p:cNvPr>
          <p:cNvSpPr txBox="1"/>
          <p:nvPr/>
        </p:nvSpPr>
        <p:spPr>
          <a:xfrm>
            <a:off x="104878" y="2867235"/>
            <a:ext cx="1795065" cy="830997"/>
          </a:xfrm>
          <a:prstGeom prst="rect">
            <a:avLst/>
          </a:prstGeom>
          <a:noFill/>
        </p:spPr>
        <p:txBody>
          <a:bodyPr wrap="square" rtlCol="0">
            <a:spAutoFit/>
          </a:bodyPr>
          <a:lstStyle/>
          <a:p>
            <a:pPr algn="ctr"/>
            <a:r>
              <a:rPr lang="en-US" sz="2400" b="1" dirty="0">
                <a:solidFill>
                  <a:schemeClr val="accent1">
                    <a:lumMod val="90000"/>
                    <a:lumOff val="10000"/>
                  </a:schemeClr>
                </a:solidFill>
                <a:latin typeface="Calibri" panose="020F0502020204030204" pitchFamily="34" charset="0"/>
                <a:cs typeface="Calibri" panose="020F0502020204030204" pitchFamily="34" charset="0"/>
              </a:rPr>
              <a:t>Climate change</a:t>
            </a:r>
          </a:p>
        </p:txBody>
      </p:sp>
      <p:sp>
        <p:nvSpPr>
          <p:cNvPr id="28" name="TextBox 27">
            <a:extLst>
              <a:ext uri="{FF2B5EF4-FFF2-40B4-BE49-F238E27FC236}">
                <a16:creationId xmlns:a16="http://schemas.microsoft.com/office/drawing/2014/main" id="{5DFED11E-6F72-4341-874A-0511EF4A9288}"/>
              </a:ext>
            </a:extLst>
          </p:cNvPr>
          <p:cNvSpPr txBox="1"/>
          <p:nvPr/>
        </p:nvSpPr>
        <p:spPr>
          <a:xfrm>
            <a:off x="32811" y="4099151"/>
            <a:ext cx="1924673" cy="830997"/>
          </a:xfrm>
          <a:prstGeom prst="rect">
            <a:avLst/>
          </a:prstGeom>
          <a:noFill/>
        </p:spPr>
        <p:txBody>
          <a:bodyPr wrap="square" rtlCol="0">
            <a:spAutoFit/>
          </a:bodyPr>
          <a:lstStyle/>
          <a:p>
            <a:pPr algn="ctr"/>
            <a:r>
              <a:rPr lang="en-US" sz="2400" b="1" dirty="0">
                <a:solidFill>
                  <a:schemeClr val="accent1">
                    <a:lumMod val="90000"/>
                    <a:lumOff val="10000"/>
                  </a:schemeClr>
                </a:solidFill>
                <a:latin typeface="Calibri" panose="020F0502020204030204" pitchFamily="34" charset="0"/>
                <a:cs typeface="Calibri" panose="020F0502020204030204" pitchFamily="34" charset="0"/>
              </a:rPr>
              <a:t>Economic development</a:t>
            </a:r>
          </a:p>
        </p:txBody>
      </p:sp>
      <p:sp>
        <p:nvSpPr>
          <p:cNvPr id="29" name="TextBox 28">
            <a:extLst>
              <a:ext uri="{FF2B5EF4-FFF2-40B4-BE49-F238E27FC236}">
                <a16:creationId xmlns:a16="http://schemas.microsoft.com/office/drawing/2014/main" id="{E8C454E5-25FC-4D05-82D1-784D2459C62E}"/>
              </a:ext>
            </a:extLst>
          </p:cNvPr>
          <p:cNvSpPr txBox="1"/>
          <p:nvPr/>
        </p:nvSpPr>
        <p:spPr>
          <a:xfrm>
            <a:off x="7171454" y="2982921"/>
            <a:ext cx="1924673" cy="830997"/>
          </a:xfrm>
          <a:prstGeom prst="rect">
            <a:avLst/>
          </a:prstGeom>
          <a:noFill/>
        </p:spPr>
        <p:txBody>
          <a:bodyPr wrap="square" rtlCol="0">
            <a:spAutoFit/>
          </a:bodyPr>
          <a:lstStyle/>
          <a:p>
            <a:pPr algn="ctr"/>
            <a:r>
              <a:rPr lang="en-US" sz="2400" b="1" dirty="0">
                <a:solidFill>
                  <a:schemeClr val="accent1">
                    <a:lumMod val="90000"/>
                    <a:lumOff val="10000"/>
                  </a:schemeClr>
                </a:solidFill>
                <a:latin typeface="Calibri" panose="020F0502020204030204" pitchFamily="34" charset="0"/>
                <a:cs typeface="Calibri" panose="020F0502020204030204" pitchFamily="34" charset="0"/>
              </a:rPr>
              <a:t>Demographic changes</a:t>
            </a:r>
          </a:p>
        </p:txBody>
      </p:sp>
      <p:sp>
        <p:nvSpPr>
          <p:cNvPr id="30" name="TextBox 29">
            <a:extLst>
              <a:ext uri="{FF2B5EF4-FFF2-40B4-BE49-F238E27FC236}">
                <a16:creationId xmlns:a16="http://schemas.microsoft.com/office/drawing/2014/main" id="{AE4A5535-05F5-4058-8E13-379B757E87D5}"/>
              </a:ext>
            </a:extLst>
          </p:cNvPr>
          <p:cNvSpPr txBox="1"/>
          <p:nvPr/>
        </p:nvSpPr>
        <p:spPr>
          <a:xfrm>
            <a:off x="7282296" y="4305973"/>
            <a:ext cx="1924673" cy="830997"/>
          </a:xfrm>
          <a:prstGeom prst="rect">
            <a:avLst/>
          </a:prstGeom>
          <a:noFill/>
        </p:spPr>
        <p:txBody>
          <a:bodyPr wrap="square" rtlCol="0">
            <a:spAutoFit/>
          </a:bodyPr>
          <a:lstStyle/>
          <a:p>
            <a:pPr algn="ctr"/>
            <a:r>
              <a:rPr lang="en-US" sz="2400" b="1" dirty="0">
                <a:solidFill>
                  <a:schemeClr val="accent1">
                    <a:lumMod val="90000"/>
                    <a:lumOff val="10000"/>
                  </a:schemeClr>
                </a:solidFill>
                <a:latin typeface="Calibri" panose="020F0502020204030204" pitchFamily="34" charset="0"/>
                <a:cs typeface="Calibri" panose="020F0502020204030204" pitchFamily="34" charset="0"/>
              </a:rPr>
              <a:t>Technologies and practices</a:t>
            </a:r>
          </a:p>
        </p:txBody>
      </p:sp>
      <p:pic>
        <p:nvPicPr>
          <p:cNvPr id="21" name="Picture 20">
            <a:extLst>
              <a:ext uri="{FF2B5EF4-FFF2-40B4-BE49-F238E27FC236}">
                <a16:creationId xmlns:a16="http://schemas.microsoft.com/office/drawing/2014/main" id="{2E57A10A-1374-4391-A1A0-458618909269}"/>
              </a:ext>
            </a:extLst>
          </p:cNvPr>
          <p:cNvPicPr>
            <a:picLocks noChangeAspect="1"/>
          </p:cNvPicPr>
          <p:nvPr/>
        </p:nvPicPr>
        <p:blipFill>
          <a:blip r:embed="rId7">
            <a:clrChange>
              <a:clrFrom>
                <a:srgbClr val="F2F2F2"/>
              </a:clrFrom>
              <a:clrTo>
                <a:srgbClr val="F2F2F2">
                  <a:alpha val="0"/>
                </a:srgbClr>
              </a:clrTo>
            </a:clrChange>
          </a:blip>
          <a:stretch>
            <a:fillRect/>
          </a:stretch>
        </p:blipFill>
        <p:spPr>
          <a:xfrm>
            <a:off x="7381270" y="5156094"/>
            <a:ext cx="1653610" cy="1620000"/>
          </a:xfrm>
          <a:prstGeom prst="rect">
            <a:avLst/>
          </a:prstGeom>
        </p:spPr>
      </p:pic>
    </p:spTree>
    <p:extLst>
      <p:ext uri="{BB962C8B-B14F-4D97-AF65-F5344CB8AC3E}">
        <p14:creationId xmlns:p14="http://schemas.microsoft.com/office/powerpoint/2010/main" val="118127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6" grpId="0" animBg="1"/>
      <p:bldP spid="16" grpId="0" animBg="1"/>
      <p:bldP spid="15" grpId="0" animBg="1"/>
      <p:bldP spid="14" grpId="0" animBg="1"/>
      <p:bldP spid="10" grpId="0" animBg="1"/>
      <p:bldP spid="12" grpId="0" animBg="1"/>
      <p:bldP spid="13" grpId="0" animBg="1"/>
      <p:bldP spid="5" grpId="0" animBg="1"/>
      <p:bldP spid="7" grpId="0" animBg="1"/>
      <p:bldP spid="8" grpId="0" animBg="1"/>
      <p:bldP spid="17" grpId="0"/>
      <p:bldP spid="11" grpId="0" animBg="1"/>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FE0-1F20-490B-94E5-06B985E36461}"/>
              </a:ext>
            </a:extLst>
          </p:cNvPr>
          <p:cNvSpPr>
            <a:spLocks noGrp="1"/>
          </p:cNvSpPr>
          <p:nvPr>
            <p:ph type="title"/>
          </p:nvPr>
        </p:nvSpPr>
        <p:spPr>
          <a:xfrm>
            <a:off x="457200" y="205812"/>
            <a:ext cx="8229600" cy="710100"/>
          </a:xfrm>
        </p:spPr>
        <p:txBody>
          <a:bodyPr>
            <a:normAutofit/>
          </a:bodyPr>
          <a:lstStyle/>
          <a:p>
            <a:r>
              <a:rPr lang="en-US" sz="3200" dirty="0">
                <a:solidFill>
                  <a:srgbClr val="00B0F0"/>
                </a:solidFill>
                <a:latin typeface="Calibri" panose="020F0502020204030204" pitchFamily="34" charset="0"/>
                <a:cs typeface="Calibri" panose="020F0502020204030204" pitchFamily="34" charset="0"/>
              </a:rPr>
              <a:t>Managing water security</a:t>
            </a:r>
          </a:p>
        </p:txBody>
      </p:sp>
      <p:pic>
        <p:nvPicPr>
          <p:cNvPr id="2050" name="Picture 2" descr="Bildergebnis fÃ¼r danube water program">
            <a:extLst>
              <a:ext uri="{FF2B5EF4-FFF2-40B4-BE49-F238E27FC236}">
                <a16:creationId xmlns:a16="http://schemas.microsoft.com/office/drawing/2014/main" id="{57D47950-B23B-462B-B33E-82C9179423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3162" y="42506"/>
            <a:ext cx="2518914" cy="102649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0CC6F575-323E-4777-89A7-868D46B74F27}"/>
              </a:ext>
            </a:extLst>
          </p:cNvPr>
          <p:cNvSpPr txBox="1">
            <a:spLocks/>
          </p:cNvSpPr>
          <p:nvPr/>
        </p:nvSpPr>
        <p:spPr>
          <a:xfrm>
            <a:off x="457199" y="1379302"/>
            <a:ext cx="8424747" cy="5456946"/>
          </a:xfrm>
          <a:prstGeom prst="rect">
            <a:avLst/>
          </a:prstGeom>
        </p:spPr>
        <p:txBody>
          <a:bodyPr vert="horz" lIns="91440" tIns="45720" rIns="91440" bIns="45720" rtlCol="0">
            <a:normAutofit fontScale="92500"/>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rPr>
              <a:t>INFORMATION – You can’t manage what you don’t measure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endParaRPr>
          </a:p>
          <a:p>
            <a:pPr marL="344488" indent="-344488">
              <a:buFont typeface="Wingdings" panose="05000000000000000000" pitchFamily="2" charset="2"/>
              <a:buChar char="§"/>
              <a:defRPr/>
            </a:pPr>
            <a:r>
              <a:rPr lang="en-US" sz="2400" dirty="0">
                <a:solidFill>
                  <a:srgbClr val="021F43"/>
                </a:solidFill>
                <a:latin typeface="Calibri" panose="020F0502020204030204" pitchFamily="34" charset="0"/>
                <a:cs typeface="Calibri" panose="020F0502020204030204" pitchFamily="34" charset="0"/>
              </a:rPr>
              <a:t>Data → Knowledge → Insight → Decision → Outcome</a:t>
            </a:r>
          </a:p>
          <a:p>
            <a:pPr marL="344488" marR="0" lvl="0" indent="-344488"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21F43"/>
                </a:solidFill>
                <a:effectLst/>
                <a:uLnTx/>
                <a:uFillTx/>
                <a:latin typeface="Calibri" panose="020F0502020204030204" pitchFamily="34" charset="0"/>
                <a:cs typeface="Calibri" panose="020F0502020204030204" pitchFamily="34" charset="0"/>
              </a:rPr>
              <a:t>Data requirements</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Hydro-meteorological and environmental data</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Data on water use</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Data on infrastructure</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Land use practices</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etc.</a:t>
            </a:r>
          </a:p>
          <a:p>
            <a:pPr marL="344488" indent="-344488">
              <a:buFont typeface="Wingdings" panose="05000000000000000000" pitchFamily="2" charset="2"/>
              <a:buChar char="§"/>
              <a:defRPr/>
            </a:pPr>
            <a:r>
              <a:rPr lang="en-US" sz="2400" dirty="0">
                <a:solidFill>
                  <a:srgbClr val="021F43"/>
                </a:solidFill>
                <a:latin typeface="Calibri" panose="020F0502020204030204" pitchFamily="34" charset="0"/>
                <a:cs typeface="Calibri" panose="020F0502020204030204" pitchFamily="34" charset="0"/>
              </a:rPr>
              <a:t>Data on future developments</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Climate variability</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Demographic changes</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Data on economic and sectorial development plans</a:t>
            </a:r>
          </a:p>
          <a:p>
            <a:pPr marL="803275" lvl="1" indent="-284163">
              <a:buFont typeface="Arial" panose="020B0604020202020204" pitchFamily="34" charset="0"/>
              <a:buChar char="‒"/>
              <a:defRPr/>
            </a:pPr>
            <a:r>
              <a:rPr lang="en-US" sz="2000" dirty="0">
                <a:solidFill>
                  <a:srgbClr val="021F43"/>
                </a:solidFill>
                <a:latin typeface="Calibri" panose="020F0502020204030204" pitchFamily="34" charset="0"/>
                <a:cs typeface="Calibri" panose="020F0502020204030204" pitchFamily="34" charset="0"/>
              </a:rPr>
              <a:t>etc.</a:t>
            </a:r>
          </a:p>
          <a:p>
            <a:pPr marL="344488" indent="-344488">
              <a:buFont typeface="Wingdings" panose="05000000000000000000" pitchFamily="2" charset="2"/>
              <a:buChar char="§"/>
              <a:defRPr/>
            </a:pPr>
            <a:r>
              <a:rPr lang="en-US" sz="2400" dirty="0">
                <a:solidFill>
                  <a:srgbClr val="021F43"/>
                </a:solidFill>
                <a:latin typeface="Calibri" panose="020F0502020204030204" pitchFamily="34" charset="0"/>
                <a:cs typeface="Calibri" panose="020F0502020204030204" pitchFamily="34" charset="0"/>
              </a:rPr>
              <a:t>Data accessibility?</a:t>
            </a:r>
          </a:p>
        </p:txBody>
      </p:sp>
      <p:sp>
        <p:nvSpPr>
          <p:cNvPr id="8" name="Slide Number Placeholder 2">
            <a:extLst>
              <a:ext uri="{FF2B5EF4-FFF2-40B4-BE49-F238E27FC236}">
                <a16:creationId xmlns:a16="http://schemas.microsoft.com/office/drawing/2014/main" id="{C0EBD3E4-D146-4736-A4E5-5F18FA90A183}"/>
              </a:ext>
            </a:extLst>
          </p:cNvPr>
          <p:cNvSpPr>
            <a:spLocks noGrp="1"/>
          </p:cNvSpPr>
          <p:nvPr>
            <p:ph type="sldNum" sz="quarter" idx="4"/>
          </p:nvPr>
        </p:nvSpPr>
        <p:spPr>
          <a:xfrm>
            <a:off x="47536" y="6581867"/>
            <a:ext cx="346911" cy="18719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971E6-D8D4-4C59-A1A0-5FE329A63D94}"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3" name="Oval 2">
            <a:extLst>
              <a:ext uri="{FF2B5EF4-FFF2-40B4-BE49-F238E27FC236}">
                <a16:creationId xmlns:a16="http://schemas.microsoft.com/office/drawing/2014/main" id="{CBE66544-D1DB-4E7F-B14A-325271072897}"/>
              </a:ext>
            </a:extLst>
          </p:cNvPr>
          <p:cNvSpPr/>
          <p:nvPr/>
        </p:nvSpPr>
        <p:spPr>
          <a:xfrm rot="19851478">
            <a:off x="8103894" y="3065830"/>
            <a:ext cx="412583" cy="925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F2568E3C-32D9-48F0-A2AA-7EAAE867132F}"/>
              </a:ext>
            </a:extLst>
          </p:cNvPr>
          <p:cNvPicPr>
            <a:picLocks noChangeAspect="1"/>
          </p:cNvPicPr>
          <p:nvPr/>
        </p:nvPicPr>
        <p:blipFill>
          <a:blip r:embed="rId3"/>
          <a:stretch>
            <a:fillRect/>
          </a:stretch>
        </p:blipFill>
        <p:spPr>
          <a:xfrm>
            <a:off x="6425740" y="2884263"/>
            <a:ext cx="2261060" cy="2215488"/>
          </a:xfrm>
          <a:prstGeom prst="rect">
            <a:avLst/>
          </a:prstGeom>
        </p:spPr>
      </p:pic>
    </p:spTree>
    <p:extLst>
      <p:ext uri="{BB962C8B-B14F-4D97-AF65-F5344CB8AC3E}">
        <p14:creationId xmlns:p14="http://schemas.microsoft.com/office/powerpoint/2010/main" val="381118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739AB-4F68-4BCC-A2C8-E8DD150D3E53}"/>
              </a:ext>
            </a:extLst>
          </p:cNvPr>
          <p:cNvSpPr>
            <a:spLocks noGrp="1"/>
          </p:cNvSpPr>
          <p:nvPr>
            <p:ph sz="half" idx="1"/>
          </p:nvPr>
        </p:nvSpPr>
        <p:spPr>
          <a:xfrm>
            <a:off x="381000" y="1524400"/>
            <a:ext cx="4038600" cy="3394472"/>
          </a:xfrm>
        </p:spPr>
        <p:txBody>
          <a:bodyPr/>
          <a:lstStyle/>
          <a:p>
            <a:pPr marL="0" indent="0">
              <a:buNone/>
            </a:pPr>
            <a:r>
              <a:rPr lang="en-US" i="1" dirty="0">
                <a:solidFill>
                  <a:srgbClr val="FF0000"/>
                </a:solidFill>
              </a:rPr>
              <a:t>Before…</a:t>
            </a:r>
          </a:p>
        </p:txBody>
      </p:sp>
      <p:sp>
        <p:nvSpPr>
          <p:cNvPr id="4" name="Content Placeholder 3">
            <a:extLst>
              <a:ext uri="{FF2B5EF4-FFF2-40B4-BE49-F238E27FC236}">
                <a16:creationId xmlns:a16="http://schemas.microsoft.com/office/drawing/2014/main" id="{ED6D6BCE-962A-402B-9C04-CB838CAF9328}"/>
              </a:ext>
            </a:extLst>
          </p:cNvPr>
          <p:cNvSpPr>
            <a:spLocks noGrp="1"/>
          </p:cNvSpPr>
          <p:nvPr>
            <p:ph sz="half" idx="2"/>
          </p:nvPr>
        </p:nvSpPr>
        <p:spPr>
          <a:xfrm>
            <a:off x="4485740" y="1524400"/>
            <a:ext cx="4038600" cy="3394472"/>
          </a:xfrm>
        </p:spPr>
        <p:txBody>
          <a:bodyPr/>
          <a:lstStyle/>
          <a:p>
            <a:pPr marL="0" indent="0">
              <a:buNone/>
            </a:pPr>
            <a:r>
              <a:rPr lang="en-US" i="1" dirty="0">
                <a:solidFill>
                  <a:srgbClr val="00B050"/>
                </a:solidFill>
              </a:rPr>
              <a:t>After…</a:t>
            </a:r>
          </a:p>
        </p:txBody>
      </p:sp>
      <p:pic>
        <p:nvPicPr>
          <p:cNvPr id="6" name="Picture 5">
            <a:extLst>
              <a:ext uri="{FF2B5EF4-FFF2-40B4-BE49-F238E27FC236}">
                <a16:creationId xmlns:a16="http://schemas.microsoft.com/office/drawing/2014/main" id="{81CE4FCD-55B2-4514-9B58-A1A244D9C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061" y="3831157"/>
            <a:ext cx="1715361" cy="1286521"/>
          </a:xfrm>
          <a:prstGeom prst="rect">
            <a:avLst/>
          </a:prstGeom>
          <a:noFill/>
          <a:ln>
            <a:solidFill>
              <a:schemeClr val="accent1"/>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06BE2B86-B3A8-4F12-AC1C-EBDDFA878C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02" t="16600" b="12324"/>
          <a:stretch/>
        </p:blipFill>
        <p:spPr>
          <a:xfrm>
            <a:off x="637139" y="4926132"/>
            <a:ext cx="2408845" cy="1639980"/>
          </a:xfrm>
          <a:prstGeom prst="rect">
            <a:avLst/>
          </a:prstGeom>
          <a:noFill/>
          <a:ln>
            <a:solidFill>
              <a:schemeClr val="accent1"/>
            </a:solidFill>
          </a:ln>
          <a:effectLst>
            <a:outerShdw blurRad="50800" dist="38100" dir="8100000" algn="tr" rotWithShape="0">
              <a:prstClr val="black">
                <a:alpha val="40000"/>
              </a:prstClr>
            </a:outerShdw>
          </a:effectLst>
        </p:spPr>
      </p:pic>
      <p:pic>
        <p:nvPicPr>
          <p:cNvPr id="9" name="Picture 19" descr="DSCN2443">
            <a:extLst>
              <a:ext uri="{FF2B5EF4-FFF2-40B4-BE49-F238E27FC236}">
                <a16:creationId xmlns:a16="http://schemas.microsoft.com/office/drawing/2014/main" id="{F40B12B7-1E5C-4F54-8A09-2F45807CF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12" y="2114275"/>
            <a:ext cx="3236584" cy="1586460"/>
          </a:xfrm>
          <a:prstGeom prst="rect">
            <a:avLst/>
          </a:prstGeom>
          <a:noFill/>
          <a:ln>
            <a:solidFill>
              <a:schemeClr val="accent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42" descr="Image result for internet of things">
            <a:extLst>
              <a:ext uri="{FF2B5EF4-FFF2-40B4-BE49-F238E27FC236}">
                <a16:creationId xmlns:a16="http://schemas.microsoft.com/office/drawing/2014/main" id="{102BF88E-18F4-4ABA-891C-5751B4ABB7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426" y="3867395"/>
            <a:ext cx="1867761" cy="1214044"/>
          </a:xfrm>
          <a:prstGeom prst="rect">
            <a:avLst/>
          </a:prstGeom>
          <a:noFill/>
          <a:ln>
            <a:solidFill>
              <a:schemeClr val="accent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F164-6007-4368-AA6D-F6875FD0027F}"/>
              </a:ext>
            </a:extLst>
          </p:cNvPr>
          <p:cNvPicPr>
            <a:picLocks noChangeAspect="1"/>
          </p:cNvPicPr>
          <p:nvPr/>
        </p:nvPicPr>
        <p:blipFill>
          <a:blip r:embed="rId7" cstate="print"/>
          <a:stretch>
            <a:fillRect/>
          </a:stretch>
        </p:blipFill>
        <p:spPr>
          <a:xfrm>
            <a:off x="7170427" y="5092068"/>
            <a:ext cx="1867761" cy="934093"/>
          </a:xfrm>
          <a:prstGeom prst="rect">
            <a:avLst/>
          </a:prstGeom>
          <a:noFill/>
          <a:ln>
            <a:solidFill>
              <a:schemeClr val="accent1"/>
            </a:solid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8222E064-E4AE-48C0-9AD8-4D3B73B7A1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957" y="2061666"/>
            <a:ext cx="3075522" cy="1732545"/>
          </a:xfrm>
          <a:prstGeom prst="rect">
            <a:avLst/>
          </a:prstGeom>
          <a:noFill/>
          <a:ln>
            <a:solidFill>
              <a:schemeClr val="accent1"/>
            </a:solidFill>
          </a:ln>
          <a:effectLst>
            <a:outerShdw blurRad="50800" dist="38100" dir="8100000" algn="tr" rotWithShape="0">
              <a:prstClr val="black">
                <a:alpha val="40000"/>
              </a:prstClr>
            </a:outerShdw>
          </a:effectLst>
        </p:spPr>
      </p:pic>
      <p:pic>
        <p:nvPicPr>
          <p:cNvPr id="14" name="Picture 13" descr="C:\Users\kumaran\Desktop\sheila 16.10.2018\itonics-aks-the-crowd.jpgitonics-aks-the-crowd">
            <a:extLst>
              <a:ext uri="{FF2B5EF4-FFF2-40B4-BE49-F238E27FC236}">
                <a16:creationId xmlns:a16="http://schemas.microsoft.com/office/drawing/2014/main" id="{3B3F8BF5-0B13-4C8B-97BE-95EADC84B2F8}"/>
              </a:ext>
            </a:extLst>
          </p:cNvPr>
          <p:cNvPicPr>
            <a:picLocks noChangeAspect="1"/>
          </p:cNvPicPr>
          <p:nvPr/>
        </p:nvPicPr>
        <p:blipFill>
          <a:blip r:embed="rId9" cstate="print"/>
          <a:srcRect/>
          <a:stretch>
            <a:fillRect/>
          </a:stretch>
        </p:blipFill>
        <p:spPr>
          <a:xfrm>
            <a:off x="5716142" y="4255528"/>
            <a:ext cx="1445098" cy="1056500"/>
          </a:xfrm>
          <a:prstGeom prst="rect">
            <a:avLst/>
          </a:prstGeom>
          <a:noFill/>
          <a:ln>
            <a:solidFill>
              <a:schemeClr val="accent1"/>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FA544ACA-B713-4530-A737-1D8B89805D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85144" y="2540767"/>
            <a:ext cx="765977" cy="1361737"/>
          </a:xfrm>
          <a:prstGeom prst="rect">
            <a:avLst/>
          </a:prstGeom>
          <a:noFill/>
          <a:ln>
            <a:solidFill>
              <a:schemeClr val="accent1"/>
            </a:solidFill>
          </a:ln>
          <a:effectLst>
            <a:outerShdw blurRad="50800" dist="38100" dir="8100000" algn="tr" rotWithShape="0">
              <a:prstClr val="black">
                <a:alpha val="40000"/>
              </a:prstClr>
            </a:outerShdw>
          </a:effectLst>
        </p:spPr>
      </p:pic>
      <p:pic>
        <p:nvPicPr>
          <p:cNvPr id="1026" name="Picture 2" descr="Image result for machine learning">
            <a:extLst>
              <a:ext uri="{FF2B5EF4-FFF2-40B4-BE49-F238E27FC236}">
                <a16:creationId xmlns:a16="http://schemas.microsoft.com/office/drawing/2014/main" id="{E7E2BE02-6648-498C-BA7D-7C015DE335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02205" y="5390375"/>
            <a:ext cx="1199586" cy="697718"/>
          </a:xfrm>
          <a:prstGeom prst="rect">
            <a:avLst/>
          </a:prstGeom>
          <a:noFill/>
          <a:ln>
            <a:solidFill>
              <a:schemeClr val="accent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0E2D8A6-60AD-4AF8-9BF6-E70775852F9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5144" y="5127230"/>
            <a:ext cx="1348425" cy="1404819"/>
          </a:xfrm>
          <a:prstGeom prst="rect">
            <a:avLst/>
          </a:prstGeom>
          <a:noFill/>
          <a:ln>
            <a:noFill/>
          </a:ln>
        </p:spPr>
      </p:pic>
      <p:pic>
        <p:nvPicPr>
          <p:cNvPr id="17" name="Picture 16">
            <a:extLst>
              <a:ext uri="{FF2B5EF4-FFF2-40B4-BE49-F238E27FC236}">
                <a16:creationId xmlns:a16="http://schemas.microsoft.com/office/drawing/2014/main" id="{3311D432-0FEE-4E1B-B62C-767BE1E1380D}"/>
              </a:ext>
            </a:extLst>
          </p:cNvPr>
          <p:cNvPicPr/>
          <p:nvPr/>
        </p:nvPicPr>
        <p:blipFill rotWithShape="1">
          <a:blip r:embed="rId13"/>
          <a:srcRect l="23567" t="53746" r="23416" b="9791"/>
          <a:stretch/>
        </p:blipFill>
        <p:spPr>
          <a:xfrm>
            <a:off x="4485144" y="4109161"/>
            <a:ext cx="1301248" cy="800176"/>
          </a:xfrm>
          <a:prstGeom prst="rect">
            <a:avLst/>
          </a:prstGeom>
          <a:noFill/>
          <a:ln>
            <a:solidFill>
              <a:schemeClr val="accent1"/>
            </a:solidFill>
          </a:ln>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ED1E8CB6-25EA-4501-9D9E-02EED95A815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5768" y="3073270"/>
            <a:ext cx="1293815" cy="973900"/>
          </a:xfrm>
          <a:prstGeom prst="rect">
            <a:avLst/>
          </a:prstGeom>
          <a:noFill/>
          <a:ln>
            <a:solidFill>
              <a:schemeClr val="accent1"/>
            </a:solidFill>
          </a:ln>
          <a:effectLst>
            <a:outerShdw blurRad="50800" dist="38100" dir="8100000" algn="tr" rotWithShape="0">
              <a:prstClr val="black">
                <a:alpha val="40000"/>
              </a:prstClr>
            </a:outerShdw>
          </a:effectLst>
        </p:spPr>
      </p:pic>
      <p:sp>
        <p:nvSpPr>
          <p:cNvPr id="21" name="Title 1">
            <a:extLst>
              <a:ext uri="{FF2B5EF4-FFF2-40B4-BE49-F238E27FC236}">
                <a16:creationId xmlns:a16="http://schemas.microsoft.com/office/drawing/2014/main" id="{C453D815-FB1B-4FAD-846F-D67A7B1B0E47}"/>
              </a:ext>
            </a:extLst>
          </p:cNvPr>
          <p:cNvSpPr txBox="1">
            <a:spLocks/>
          </p:cNvSpPr>
          <p:nvPr/>
        </p:nvSpPr>
        <p:spPr>
          <a:xfrm>
            <a:off x="457200" y="274638"/>
            <a:ext cx="8229600" cy="7101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CADE4"/>
                </a:solidFill>
                <a:effectLst/>
                <a:uLnTx/>
                <a:uFillTx/>
                <a:latin typeface="Arial" panose="020B0604020202020204" pitchFamily="34" charset="0"/>
                <a:ea typeface="+mj-ea"/>
                <a:cs typeface="Arial" panose="020B0604020202020204" pitchFamily="34" charset="0"/>
              </a:rPr>
              <a:t>Data – before and after</a:t>
            </a:r>
          </a:p>
        </p:txBody>
      </p:sp>
      <p:pic>
        <p:nvPicPr>
          <p:cNvPr id="8" name="Picture 2">
            <a:extLst>
              <a:ext uri="{FF2B5EF4-FFF2-40B4-BE49-F238E27FC236}">
                <a16:creationId xmlns:a16="http://schemas.microsoft.com/office/drawing/2014/main" id="{095C9C4A-FAC9-431E-ABA3-92BA30F3F42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1084" y="3469475"/>
            <a:ext cx="1260730" cy="1687918"/>
          </a:xfrm>
          <a:prstGeom prst="rect">
            <a:avLst/>
          </a:prstGeom>
          <a:noFill/>
          <a:ln>
            <a:solidFill>
              <a:schemeClr val="accent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587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Slides">
  <a:themeElements>
    <a:clrScheme name="World Bank Water">
      <a:dk1>
        <a:srgbClr val="021F43"/>
      </a:dk1>
      <a:lt1>
        <a:sysClr val="window" lastClr="FFFFFF"/>
      </a:lt1>
      <a:dk2>
        <a:srgbClr val="000000"/>
      </a:dk2>
      <a:lt2>
        <a:srgbClr val="139AF0"/>
      </a:lt2>
      <a:accent1>
        <a:srgbClr val="0A5157"/>
      </a:accent1>
      <a:accent2>
        <a:srgbClr val="18B844"/>
      </a:accent2>
      <a:accent3>
        <a:srgbClr val="E79B08"/>
      </a:accent3>
      <a:accent4>
        <a:srgbClr val="920016"/>
      </a:accent4>
      <a:accent5>
        <a:srgbClr val="532C63"/>
      </a:accent5>
      <a:accent6>
        <a:srgbClr val="128F9C"/>
      </a:accent6>
      <a:hlink>
        <a:srgbClr val="AF7B05"/>
      </a:hlink>
      <a:folHlink>
        <a:srgbClr val="0B57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xt Slides">
  <a:themeElements>
    <a:clrScheme name="World Bank Water">
      <a:dk1>
        <a:srgbClr val="021F43"/>
      </a:dk1>
      <a:lt1>
        <a:sysClr val="window" lastClr="FFFFFF"/>
      </a:lt1>
      <a:dk2>
        <a:srgbClr val="000000"/>
      </a:dk2>
      <a:lt2>
        <a:srgbClr val="139AF0"/>
      </a:lt2>
      <a:accent1>
        <a:srgbClr val="0A5157"/>
      </a:accent1>
      <a:accent2>
        <a:srgbClr val="18B844"/>
      </a:accent2>
      <a:accent3>
        <a:srgbClr val="E79B08"/>
      </a:accent3>
      <a:accent4>
        <a:srgbClr val="920016"/>
      </a:accent4>
      <a:accent5>
        <a:srgbClr val="532C63"/>
      </a:accent5>
      <a:accent6>
        <a:srgbClr val="128F9C"/>
      </a:accent6>
      <a:hlink>
        <a:srgbClr val="AF7B05"/>
      </a:hlink>
      <a:folHlink>
        <a:srgbClr val="0B5740"/>
      </a:folHlink>
    </a:clrScheme>
    <a:fontScheme name="Custom 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xt Slides">
  <a:themeElements>
    <a:clrScheme name="World Bank Water">
      <a:dk1>
        <a:srgbClr val="021F43"/>
      </a:dk1>
      <a:lt1>
        <a:sysClr val="window" lastClr="FFFFFF"/>
      </a:lt1>
      <a:dk2>
        <a:srgbClr val="000000"/>
      </a:dk2>
      <a:lt2>
        <a:srgbClr val="139AF0"/>
      </a:lt2>
      <a:accent1>
        <a:srgbClr val="0A5157"/>
      </a:accent1>
      <a:accent2>
        <a:srgbClr val="18B844"/>
      </a:accent2>
      <a:accent3>
        <a:srgbClr val="E79B08"/>
      </a:accent3>
      <a:accent4>
        <a:srgbClr val="920016"/>
      </a:accent4>
      <a:accent5>
        <a:srgbClr val="532C63"/>
      </a:accent5>
      <a:accent6>
        <a:srgbClr val="128F9C"/>
      </a:accent6>
      <a:hlink>
        <a:srgbClr val="AF7B05"/>
      </a:hlink>
      <a:folHlink>
        <a:srgbClr val="0B5740"/>
      </a:folHlink>
    </a:clrScheme>
    <a:fontScheme name="Custom 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slide">
  <a:themeElements>
    <a:clrScheme name="World Bank Approved">
      <a:dk1>
        <a:srgbClr val="021F43"/>
      </a:dk1>
      <a:lt1>
        <a:sysClr val="window" lastClr="FFFFFF"/>
      </a:lt1>
      <a:dk2>
        <a:srgbClr val="000000"/>
      </a:dk2>
      <a:lt2>
        <a:srgbClr val="139AF0"/>
      </a:lt2>
      <a:accent1>
        <a:srgbClr val="0A5157"/>
      </a:accent1>
      <a:accent2>
        <a:srgbClr val="18B844"/>
      </a:accent2>
      <a:accent3>
        <a:srgbClr val="E79B08"/>
      </a:accent3>
      <a:accent4>
        <a:srgbClr val="920016"/>
      </a:accent4>
      <a:accent5>
        <a:srgbClr val="532C63"/>
      </a:accent5>
      <a:accent6>
        <a:srgbClr val="128F9C"/>
      </a:accent6>
      <a:hlink>
        <a:srgbClr val="AF7B05"/>
      </a:hlink>
      <a:folHlink>
        <a:srgbClr val="0B5740"/>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txDef>
      <a:spPr bwMode="auto">
        <a:noFill/>
        <a:ln w="9525">
          <a:noFill/>
          <a:miter lim="800000"/>
          <a:headEnd/>
          <a:tailEnd/>
        </a:ln>
      </a:spPr>
      <a:bodyPr vert="horz" wrap="square" lIns="0" tIns="0" rIns="0" bIns="0" numCol="1" anchor="t" anchorCtr="0" compatLnSpc="1">
        <a:prstTxWarp prst="textNoShape">
          <a:avLst/>
        </a:prstTxWarp>
      </a:bodyPr>
      <a:lstStyle>
        <a:defPPr>
          <a:spcBef>
            <a:spcPts val="400"/>
          </a:spcBef>
          <a:defRPr sz="2400" b="0" kern="0" dirty="0" smtClean="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2489</TotalTime>
  <Words>601</Words>
  <Application>Microsoft Office PowerPoint</Application>
  <PresentationFormat>On-screen Show (4:3)</PresentationFormat>
  <Paragraphs>128</Paragraphs>
  <Slides>14</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14</vt:i4>
      </vt:variant>
    </vt:vector>
  </HeadingPairs>
  <TitlesOfParts>
    <vt:vector size="30" baseType="lpstr">
      <vt:lpstr>MS PGothic</vt:lpstr>
      <vt:lpstr>Andes Bold</vt:lpstr>
      <vt:lpstr>Andes ExtraLight</vt:lpstr>
      <vt:lpstr>Arial</vt:lpstr>
      <vt:lpstr>Arial Bold</vt:lpstr>
      <vt:lpstr>Calibri</vt:lpstr>
      <vt:lpstr>Calibri Light</vt:lpstr>
      <vt:lpstr>Gill Sans MT</vt:lpstr>
      <vt:lpstr>Lato</vt:lpstr>
      <vt:lpstr>Trebuchet MS</vt:lpstr>
      <vt:lpstr>Wingdings</vt:lpstr>
      <vt:lpstr>2_Office Theme</vt:lpstr>
      <vt:lpstr>Text Slides</vt:lpstr>
      <vt:lpstr>1_Text Slides</vt:lpstr>
      <vt:lpstr>2_Text Slides</vt:lpstr>
      <vt:lpstr>Closing slide</vt:lpstr>
      <vt:lpstr>PowerPoint Presentation</vt:lpstr>
      <vt:lpstr>Water is essential for the Planet, Life and the Economy</vt:lpstr>
      <vt:lpstr>… but the pressure and extremes are increasing</vt:lpstr>
      <vt:lpstr>Costs of “water-insecurity”</vt:lpstr>
      <vt:lpstr>A Water Secure World for All</vt:lpstr>
      <vt:lpstr>Danube Water Program</vt:lpstr>
      <vt:lpstr>Water security Conceptual framework</vt:lpstr>
      <vt:lpstr>Managing water security</vt:lpstr>
      <vt:lpstr>PowerPoint Presentation</vt:lpstr>
      <vt:lpstr>Managing water security</vt:lpstr>
      <vt:lpstr>Managing water security</vt:lpstr>
      <vt:lpstr>Consideration of EU context, ongoing activities and established water management framework</vt:lpstr>
      <vt:lpstr>Summary and Outlook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Oliver Viola</dc:creator>
  <cp:lastModifiedBy>Raimund Mair</cp:lastModifiedBy>
  <cp:revision>23</cp:revision>
  <cp:lastPrinted>2019-03-05T02:40:25Z</cp:lastPrinted>
  <dcterms:created xsi:type="dcterms:W3CDTF">2019-02-15T18:14:47Z</dcterms:created>
  <dcterms:modified xsi:type="dcterms:W3CDTF">2019-05-21T08:41:05Z</dcterms:modified>
</cp:coreProperties>
</file>